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74" r:id="rId2"/>
    <p:sldId id="610" r:id="rId3"/>
    <p:sldId id="609" r:id="rId4"/>
  </p:sldIdLst>
  <p:sldSz cx="17071975" cy="9601200"/>
  <p:notesSz cx="6858000" cy="9144000"/>
  <p:defaultTextStyle>
    <a:defPPr>
      <a:defRPr lang="en-US"/>
    </a:defPPr>
    <a:lvl1pPr marL="0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2061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4122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6183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8244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10305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2366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4427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6488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9" userDrawn="1">
          <p15:clr>
            <a:srgbClr val="A4A3A4"/>
          </p15:clr>
        </p15:guide>
        <p15:guide id="2" orient="horz" pos="6040" userDrawn="1">
          <p15:clr>
            <a:srgbClr val="A4A3A4"/>
          </p15:clr>
        </p15:guide>
        <p15:guide id="3" pos="5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32"/>
    <a:srgbClr val="1D1D1D"/>
    <a:srgbClr val="111111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howGuides="1">
      <p:cViewPr varScale="1">
        <p:scale>
          <a:sx n="93" d="100"/>
          <a:sy n="93" d="100"/>
        </p:scale>
        <p:origin x="212" y="128"/>
      </p:cViewPr>
      <p:guideLst>
        <p:guide orient="horz" pos="2979"/>
        <p:guide orient="horz" pos="6040"/>
        <p:guide pos="5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A91E-8AC2-4EDD-898A-ECC9620E866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0D63-E52D-4DDE-8845-94A31003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7071975" cy="9601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96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5975" y="4469932"/>
            <a:ext cx="6096851" cy="342947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3574" y="1600200"/>
            <a:ext cx="15732126" cy="381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00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1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110" y="8702935"/>
            <a:ext cx="1591865" cy="898267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4412010" y="120650"/>
            <a:ext cx="8247955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2723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526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796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0889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276376"/>
            <a:ext cx="17071975" cy="30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524223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84" indent="-571584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432" indent="-476319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27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2667391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503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»"/>
        <a:defRPr sz="33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614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727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7pPr>
      <a:lvl8pPr marL="571583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8pPr>
      <a:lvl9pPr marL="6477950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12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22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336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447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559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67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478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6894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4656724" cy="978858"/>
          </a:xfrm>
        </p:spPr>
        <p:txBody>
          <a:bodyPr/>
          <a:lstStyle/>
          <a:p>
            <a:r>
              <a:rPr lang="en-GB" dirty="0" smtClean="0"/>
              <a:t>Agenda – Day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7315" y="1491139"/>
            <a:ext cx="8138766" cy="563231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3600" dirty="0" smtClean="0"/>
              <a:t>13:30</a:t>
            </a:r>
            <a:r>
              <a:rPr lang="en-GB" sz="3600" dirty="0"/>
              <a:t>		</a:t>
            </a:r>
            <a:r>
              <a:rPr lang="en-GB" sz="3600" dirty="0" smtClean="0"/>
              <a:t>Welcome &amp; Introduction</a:t>
            </a:r>
          </a:p>
          <a:p>
            <a:r>
              <a:rPr lang="en-GB" sz="3600" dirty="0" smtClean="0"/>
              <a:t>13:50</a:t>
            </a:r>
            <a:r>
              <a:rPr lang="en-GB" sz="3600" dirty="0"/>
              <a:t>		</a:t>
            </a:r>
            <a:r>
              <a:rPr lang="en-GB" sz="3600" dirty="0" smtClean="0"/>
              <a:t>Regional Update</a:t>
            </a:r>
          </a:p>
          <a:p>
            <a:r>
              <a:rPr lang="en-GB" sz="3600" dirty="0" smtClean="0"/>
              <a:t>14:15		Product Roadmap</a:t>
            </a:r>
          </a:p>
          <a:p>
            <a:r>
              <a:rPr lang="en-GB" sz="3600" dirty="0" smtClean="0"/>
              <a:t>15:00		Break</a:t>
            </a:r>
            <a:endParaRPr lang="en-GB" sz="3600" dirty="0"/>
          </a:p>
          <a:p>
            <a:r>
              <a:rPr lang="en-GB" sz="3600" dirty="0" smtClean="0"/>
              <a:t>15:30</a:t>
            </a:r>
            <a:r>
              <a:rPr lang="en-GB" sz="3600" dirty="0"/>
              <a:t>		</a:t>
            </a:r>
            <a:r>
              <a:rPr lang="en-GB" sz="3600" dirty="0" smtClean="0"/>
              <a:t>O3-HUB 2.0</a:t>
            </a:r>
            <a:endParaRPr lang="en-GB" sz="3600" dirty="0"/>
          </a:p>
          <a:p>
            <a:r>
              <a:rPr lang="en-GB" sz="3600" dirty="0" smtClean="0"/>
              <a:t>16:00</a:t>
            </a:r>
            <a:r>
              <a:rPr lang="en-GB" sz="3600" dirty="0"/>
              <a:t>		Delta Electronics</a:t>
            </a:r>
          </a:p>
          <a:p>
            <a:r>
              <a:rPr lang="en-GB" sz="3600" dirty="0" smtClean="0"/>
              <a:t>16:30</a:t>
            </a:r>
            <a:r>
              <a:rPr lang="en-GB" sz="3600" dirty="0"/>
              <a:t>		</a:t>
            </a:r>
            <a:r>
              <a:rPr lang="en-GB" sz="3600" dirty="0" smtClean="0"/>
              <a:t>IoT Cloud Firmware (V4.9)</a:t>
            </a:r>
            <a:endParaRPr lang="en-GB" sz="3600" dirty="0"/>
          </a:p>
          <a:p>
            <a:r>
              <a:rPr lang="en-GB" sz="3600" dirty="0" smtClean="0"/>
              <a:t>16:50</a:t>
            </a:r>
            <a:r>
              <a:rPr lang="en-GB" sz="3600" dirty="0"/>
              <a:t>		</a:t>
            </a:r>
            <a:r>
              <a:rPr lang="en-GB" sz="3600" dirty="0" smtClean="0"/>
              <a:t>Tridium Integration</a:t>
            </a:r>
          </a:p>
          <a:p>
            <a:r>
              <a:rPr lang="en-GB" sz="3600" dirty="0" smtClean="0"/>
              <a:t>17:10		Open Mike #1</a:t>
            </a:r>
          </a:p>
          <a:p>
            <a:r>
              <a:rPr lang="en-GB" sz="3600" dirty="0" smtClean="0"/>
              <a:t>17:30		Close Day 1</a:t>
            </a:r>
            <a:endParaRPr lang="en-GB" sz="36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449665" y="120650"/>
            <a:ext cx="10172649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571584" indent="-571584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8432" indent="-476319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27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391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503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614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727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83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950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2019 European Seminar – Amsterdam, Netherlands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4656724" cy="978858"/>
          </a:xfrm>
        </p:spPr>
        <p:txBody>
          <a:bodyPr/>
          <a:lstStyle/>
          <a:p>
            <a:r>
              <a:rPr lang="en-GB" dirty="0" smtClean="0"/>
              <a:t>Agenda – Day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2301471" y="640711"/>
            <a:ext cx="4767332" cy="397032"/>
          </a:xfrm>
        </p:spPr>
        <p:txBody>
          <a:bodyPr/>
          <a:lstStyle/>
          <a:p>
            <a:r>
              <a:rPr lang="en-GB" dirty="0" smtClean="0"/>
              <a:t>European Seminar – Amsterdam 2019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7317" y="1585218"/>
            <a:ext cx="8891024" cy="618630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3600" dirty="0"/>
              <a:t>from 06:30	Breakfast at your convenience</a:t>
            </a:r>
          </a:p>
          <a:p>
            <a:r>
              <a:rPr lang="en-GB" sz="3600" dirty="0"/>
              <a:t>09:00		</a:t>
            </a:r>
            <a:r>
              <a:rPr lang="en-GB" sz="3600" dirty="0" smtClean="0"/>
              <a:t>Access Control</a:t>
            </a:r>
          </a:p>
          <a:p>
            <a:r>
              <a:rPr lang="en-GB" sz="3600" dirty="0" smtClean="0"/>
              <a:t>09:30		Vivotek</a:t>
            </a:r>
          </a:p>
          <a:p>
            <a:r>
              <a:rPr lang="en-GB" sz="3600" dirty="0" smtClean="0"/>
              <a:t>09:50		GRMP</a:t>
            </a:r>
            <a:endParaRPr lang="en-GB" sz="3600" dirty="0"/>
          </a:p>
          <a:p>
            <a:r>
              <a:rPr lang="en-GB" sz="3600" dirty="0" smtClean="0"/>
              <a:t>10:00</a:t>
            </a:r>
            <a:r>
              <a:rPr lang="en-GB" sz="3600" dirty="0"/>
              <a:t>		</a:t>
            </a:r>
            <a:r>
              <a:rPr lang="en-GB" sz="3600" dirty="0" smtClean="0"/>
              <a:t>Global Conference 2020</a:t>
            </a:r>
            <a:endParaRPr lang="en-GB" sz="3600" dirty="0"/>
          </a:p>
          <a:p>
            <a:r>
              <a:rPr lang="en-GB" sz="3600" dirty="0" smtClean="0"/>
              <a:t>10:15</a:t>
            </a:r>
            <a:r>
              <a:rPr lang="en-GB" sz="3600" dirty="0"/>
              <a:t>		</a:t>
            </a:r>
            <a:r>
              <a:rPr lang="en-GB" sz="3600" dirty="0" smtClean="0"/>
              <a:t>Break</a:t>
            </a:r>
            <a:endParaRPr lang="en-GB" sz="3600" dirty="0"/>
          </a:p>
          <a:p>
            <a:r>
              <a:rPr lang="en-GB" sz="3600" dirty="0" smtClean="0"/>
              <a:t>10:45</a:t>
            </a:r>
            <a:r>
              <a:rPr lang="en-GB" sz="3600" dirty="0"/>
              <a:t>		</a:t>
            </a:r>
            <a:r>
              <a:rPr lang="en-GB" sz="3600" dirty="0" smtClean="0"/>
              <a:t>Apollo House</a:t>
            </a:r>
            <a:endParaRPr lang="en-GB" sz="3600" dirty="0"/>
          </a:p>
          <a:p>
            <a:r>
              <a:rPr lang="en-GB" sz="3600" dirty="0" smtClean="0"/>
              <a:t>11:15</a:t>
            </a:r>
            <a:r>
              <a:rPr lang="en-GB" sz="3600" dirty="0"/>
              <a:t>		</a:t>
            </a:r>
            <a:r>
              <a:rPr lang="en-GB" sz="3600" dirty="0" smtClean="0"/>
              <a:t>Trade Shows 2020</a:t>
            </a:r>
          </a:p>
          <a:p>
            <a:r>
              <a:rPr lang="en-GB" sz="3600" dirty="0" smtClean="0"/>
              <a:t>11:35		Training Schedule</a:t>
            </a:r>
          </a:p>
          <a:p>
            <a:r>
              <a:rPr lang="en-GB" sz="3600" dirty="0" smtClean="0"/>
              <a:t>11:55		Open Mike #2</a:t>
            </a:r>
          </a:p>
          <a:p>
            <a:r>
              <a:rPr lang="en-GB" sz="3600" dirty="0" smtClean="0"/>
              <a:t>12:15		Summary &amp; Close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264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24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DIN Condensed</vt:lpstr>
      <vt:lpstr>DINPro</vt:lpstr>
      <vt:lpstr>DINPro-Black</vt:lpstr>
      <vt:lpstr>Office Theme</vt:lpstr>
      <vt:lpstr>PowerPoint Presentation</vt:lpstr>
      <vt:lpstr>PowerPoint Presentation</vt:lpstr>
      <vt:lpstr>PowerPoint Presentation</vt:lpstr>
    </vt:vector>
  </TitlesOfParts>
  <Company>Delta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Kayte Gyles</cp:lastModifiedBy>
  <cp:revision>140</cp:revision>
  <dcterms:created xsi:type="dcterms:W3CDTF">2016-10-05T16:23:13Z</dcterms:created>
  <dcterms:modified xsi:type="dcterms:W3CDTF">2019-12-12T19:03:00Z</dcterms:modified>
</cp:coreProperties>
</file>