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74" r:id="rId2"/>
    <p:sldId id="610" r:id="rId3"/>
    <p:sldId id="609" r:id="rId4"/>
  </p:sldIdLst>
  <p:sldSz cx="17071975" cy="9601200"/>
  <p:notesSz cx="6858000" cy="9144000"/>
  <p:defaultTextStyle>
    <a:defPPr>
      <a:defRPr lang="en-US"/>
    </a:defPPr>
    <a:lvl1pPr marL="0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62061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24122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86183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48244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10305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72366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34427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96488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9" userDrawn="1">
          <p15:clr>
            <a:srgbClr val="A4A3A4"/>
          </p15:clr>
        </p15:guide>
        <p15:guide id="2" orient="horz" pos="6040" userDrawn="1">
          <p15:clr>
            <a:srgbClr val="A4A3A4"/>
          </p15:clr>
        </p15:guide>
        <p15:guide id="3" pos="53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1732"/>
    <a:srgbClr val="1D1D1D"/>
    <a:srgbClr val="111111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howGuides="1">
      <p:cViewPr varScale="1">
        <p:scale>
          <a:sx n="74" d="100"/>
          <a:sy n="74" d="100"/>
        </p:scale>
        <p:origin x="120" y="130"/>
      </p:cViewPr>
      <p:guideLst>
        <p:guide orient="horz" pos="2979"/>
        <p:guide orient="horz" pos="6040"/>
        <p:guide pos="53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BA91E-8AC2-4EDD-898A-ECC9620E866F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0D63-E52D-4DDE-8845-94A31003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file:///E:\Delta%20Conference%202016%20-%20Day%2001%20-%20Session%2002\Delta%20Logo%20Reveal%20Large%20CONFERENCE.mov" TargetMode="External"/><Relationship Id="rId1" Type="http://schemas.microsoft.com/office/2007/relationships/media" Target="file:///E:\Delta%20Conference%202016%20-%20Day%2001%20-%20Session%2002\Delta%20Logo%20Reveal%20Large%20CONFERENCE.mov" TargetMode="Externa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7071975" cy="9601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9601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6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lta Logo Reveal Large CONFERENCE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5975" y="4469932"/>
            <a:ext cx="6096851" cy="3429479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63574" y="1600200"/>
            <a:ext cx="15732126" cy="381000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0001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31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AL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110" y="8702935"/>
            <a:ext cx="1591865" cy="898267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idx="4294967295"/>
          </p:nvPr>
        </p:nvSpPr>
        <p:spPr>
          <a:xfrm>
            <a:off x="4412010" y="120650"/>
            <a:ext cx="8247955" cy="863526"/>
          </a:xfrm>
          <a:prstGeom prst="rect">
            <a:avLst/>
          </a:prstGeom>
          <a:solidFill>
            <a:srgbClr val="CD173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GB" sz="4800" dirty="0" smtClean="0">
                <a:solidFill>
                  <a:schemeClr val="bg1"/>
                </a:solidFill>
                <a:latin typeface="DIN Condensed" panose="00000500000000000000" pitchFamily="2" charset="0"/>
              </a:rPr>
              <a:t>2017 Regional Seminar – Chester, UK</a:t>
            </a:r>
            <a:endParaRPr lang="en-GB" sz="4800" dirty="0">
              <a:solidFill>
                <a:schemeClr val="bg1"/>
              </a:solidFill>
              <a:latin typeface="DIN Condense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22723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95268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7796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90889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3276376"/>
            <a:ext cx="17071975" cy="30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6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2" r:id="rId5"/>
    <p:sldLayoutId id="2147483653" r:id="rId6"/>
    <p:sldLayoutId id="2147483654" r:id="rId7"/>
    <p:sldLayoutId id="2147483655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ctr" defTabSz="1524223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84" indent="-571584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8432" indent="-476319" algn="l" defTabSz="1524223" rtl="0" eaLnBrk="1" latinLnBrk="0" hangingPunct="1">
        <a:spcBef>
          <a:spcPct val="20000"/>
        </a:spcBef>
        <a:buFont typeface="Arial" panose="020B0604020202020204" pitchFamily="34" charset="0"/>
        <a:buChar char="–"/>
        <a:defRPr sz="4701" kern="1200">
          <a:solidFill>
            <a:schemeClr val="tx1"/>
          </a:solidFill>
          <a:latin typeface="+mn-lt"/>
          <a:ea typeface="+mn-ea"/>
          <a:cs typeface="+mn-cs"/>
        </a:defRPr>
      </a:lvl2pPr>
      <a:lvl3pPr marL="1905278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2667391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1" kern="1200">
          <a:solidFill>
            <a:schemeClr val="tx1"/>
          </a:solidFill>
          <a:latin typeface="+mn-lt"/>
          <a:ea typeface="+mn-ea"/>
          <a:cs typeface="+mn-cs"/>
        </a:defRPr>
      </a:lvl4pPr>
      <a:lvl5pPr marL="3429503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»"/>
        <a:defRPr sz="3301" kern="1200">
          <a:solidFill>
            <a:schemeClr val="tx1"/>
          </a:solidFill>
          <a:latin typeface="+mn-lt"/>
          <a:ea typeface="+mn-ea"/>
          <a:cs typeface="+mn-cs"/>
        </a:defRPr>
      </a:lvl5pPr>
      <a:lvl6pPr marL="4191614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6pPr>
      <a:lvl7pPr marL="4953727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7pPr>
      <a:lvl8pPr marL="5715838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8pPr>
      <a:lvl9pPr marL="6477950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62112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223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286336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048447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3810559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572670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334783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096894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3449665" y="120650"/>
            <a:ext cx="10172649" cy="863526"/>
          </a:xfrm>
          <a:prstGeom prst="rect">
            <a:avLst/>
          </a:prstGeom>
          <a:solidFill>
            <a:srgbClr val="CD1732"/>
          </a:solidFill>
        </p:spPr>
        <p:txBody>
          <a:bodyPr/>
          <a:lstStyle>
            <a:lvl1pPr marL="571584" indent="-571584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8432" indent="-476319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5278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391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503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1614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3727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838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7950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/>
                </a:solidFill>
                <a:latin typeface="DIN Condensed" panose="00000500000000000000" pitchFamily="2" charset="0"/>
              </a:rPr>
              <a:t>2019 European Seminar – Amsterdam, Netherlands</a:t>
            </a:r>
            <a:endParaRPr lang="en-GB" sz="4800" dirty="0">
              <a:solidFill>
                <a:schemeClr val="bg1"/>
              </a:solidFill>
              <a:latin typeface="DIN Condense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Delta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 txBox="1">
            <a:spLocks/>
          </p:cNvSpPr>
          <p:nvPr/>
        </p:nvSpPr>
        <p:spPr>
          <a:xfrm>
            <a:off x="3449665" y="120650"/>
            <a:ext cx="10172649" cy="863526"/>
          </a:xfrm>
          <a:prstGeom prst="rect">
            <a:avLst/>
          </a:prstGeom>
          <a:solidFill>
            <a:srgbClr val="CD1732"/>
          </a:solidFill>
        </p:spPr>
        <p:txBody>
          <a:bodyPr/>
          <a:lstStyle>
            <a:lvl1pPr marL="571584" indent="-571584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8432" indent="-476319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5278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391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503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1614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3727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838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7950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/>
                </a:solidFill>
                <a:latin typeface="DIN Condensed" panose="00000500000000000000" pitchFamily="2" charset="0"/>
              </a:rPr>
              <a:t>2019 European Seminar – Amsterdam, Netherlands</a:t>
            </a:r>
            <a:endParaRPr lang="en-GB" sz="4800" dirty="0">
              <a:solidFill>
                <a:schemeClr val="bg1"/>
              </a:solidFill>
              <a:latin typeface="DIN Condense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16</Words>
  <Application>Microsoft Office PowerPoint</Application>
  <PresentationFormat>Custom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DIN Condensed</vt:lpstr>
      <vt:lpstr>DINPro</vt:lpstr>
      <vt:lpstr>DINPro-Black</vt:lpstr>
      <vt:lpstr>Office Theme</vt:lpstr>
      <vt:lpstr>PowerPoint Presentation</vt:lpstr>
      <vt:lpstr>PowerPoint Presentation</vt:lpstr>
      <vt:lpstr>PowerPoint Presentation</vt:lpstr>
    </vt:vector>
  </TitlesOfParts>
  <Company>Delta Controls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Murphy</dc:creator>
  <cp:lastModifiedBy>John Brough</cp:lastModifiedBy>
  <cp:revision>141</cp:revision>
  <dcterms:created xsi:type="dcterms:W3CDTF">2016-10-05T16:23:13Z</dcterms:created>
  <dcterms:modified xsi:type="dcterms:W3CDTF">2019-12-05T09:18:15Z</dcterms:modified>
</cp:coreProperties>
</file>