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6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9" r:id="rId3"/>
    <p:sldMasterId id="2147483678" r:id="rId4"/>
    <p:sldMasterId id="2147483687" r:id="rId5"/>
    <p:sldMasterId id="2147483700" r:id="rId6"/>
    <p:sldMasterId id="2147483713" r:id="rId7"/>
  </p:sldMasterIdLst>
  <p:notesMasterIdLst>
    <p:notesMasterId r:id="rId32"/>
  </p:notesMasterIdLst>
  <p:sldIdLst>
    <p:sldId id="257" r:id="rId8"/>
    <p:sldId id="258" r:id="rId9"/>
    <p:sldId id="256" r:id="rId10"/>
    <p:sldId id="262" r:id="rId11"/>
    <p:sldId id="260" r:id="rId12"/>
    <p:sldId id="261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63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59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1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C3CA2-F232-446A-9E97-62D553916C56}" type="datetimeFigureOut">
              <a:rPr lang="en-CA" smtClean="0"/>
              <a:t>2019-12-05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B7C6B8-3BDC-4D98-AE64-91477EEAA6A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26804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700 </a:t>
            </a:r>
            <a:r>
              <a:rPr lang="en-GB" dirty="0" err="1" smtClean="0"/>
              <a:t>employes</a:t>
            </a:r>
            <a:r>
              <a:rPr lang="en-GB" dirty="0" smtClean="0"/>
              <a:t>,</a:t>
            </a:r>
            <a:r>
              <a:rPr lang="en-GB" baseline="0" dirty="0" smtClean="0"/>
              <a:t> 137m revenue US dollars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7C6B8-3BDC-4D98-AE64-91477EEAA6AC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65897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Video servers,</a:t>
            </a:r>
            <a:r>
              <a:rPr lang="en-GB" baseline="0" dirty="0" smtClean="0"/>
              <a:t> mpeg-4, </a:t>
            </a:r>
            <a:r>
              <a:rPr lang="en-GB" baseline="0" dirty="0" err="1" smtClean="0"/>
              <a:t>mjpeg</a:t>
            </a:r>
            <a:r>
              <a:rPr lang="en-GB" baseline="0" dirty="0" smtClean="0"/>
              <a:t>, rack mount desk mount, up to 24 channel.</a:t>
            </a:r>
          </a:p>
          <a:p>
            <a:r>
              <a:rPr lang="en-GB" baseline="0" dirty="0" smtClean="0"/>
              <a:t>NVRS – UP TO 16 channel, record monitor data online, vast and I view supported.</a:t>
            </a:r>
          </a:p>
          <a:p>
            <a:r>
              <a:rPr lang="en-GB" baseline="0" dirty="0" smtClean="0"/>
              <a:t>POE – unmanaged and managed </a:t>
            </a:r>
            <a:r>
              <a:rPr lang="en-GB" baseline="0" dirty="0" err="1" smtClean="0"/>
              <a:t>poe</a:t>
            </a:r>
            <a:r>
              <a:rPr lang="en-GB" baseline="0" dirty="0" smtClean="0"/>
              <a:t> switches industrial </a:t>
            </a:r>
            <a:r>
              <a:rPr lang="en-GB" baseline="0" dirty="0" err="1" smtClean="0"/>
              <a:t>poe</a:t>
            </a:r>
            <a:r>
              <a:rPr lang="en-GB" baseline="0" dirty="0" smtClean="0"/>
              <a:t>, daisy chained </a:t>
            </a:r>
            <a:r>
              <a:rPr lang="en-GB" baseline="0" dirty="0" err="1" smtClean="0"/>
              <a:t>ip</a:t>
            </a:r>
            <a:r>
              <a:rPr lang="en-GB" baseline="0" dirty="0" smtClean="0"/>
              <a:t> cameras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7C6B8-3BDC-4D98-AE64-91477EEAA6AC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9624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Camera types and solutions – panoramic fish eye</a:t>
            </a:r>
            <a:r>
              <a:rPr lang="en-GB" baseline="0" dirty="0" smtClean="0"/>
              <a:t> cameras, full HD </a:t>
            </a:r>
            <a:r>
              <a:rPr lang="en-GB" baseline="0" dirty="0" err="1" smtClean="0"/>
              <a:t>ptz</a:t>
            </a:r>
            <a:r>
              <a:rPr lang="en-GB" baseline="0" dirty="0" smtClean="0"/>
              <a:t> with 30x zoom, anti vandal domes for lifts and transportation and for social housing, IP67 strong bullet traffic ready, mini domes,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7C6B8-3BDC-4D98-AE64-91477EEAA6AC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54774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VIVOTEK's VAST is an intuitive professional video/central management software designed for managing all VIVOTEK IP surveillance </a:t>
            </a:r>
            <a:r>
              <a:rPr lang="en-US" smtClean="0"/>
              <a:t>products. Download </a:t>
            </a:r>
            <a:r>
              <a:rPr lang="en-US" dirty="0" smtClean="0"/>
              <a:t>and install VAST 2 Server,</a:t>
            </a:r>
            <a:r>
              <a:rPr lang="en-US" baseline="0" dirty="0" smtClean="0"/>
              <a:t> </a:t>
            </a:r>
            <a:r>
              <a:rPr lang="en-US" dirty="0" smtClean="0"/>
              <a:t>Assign IP address to your NVRs and cameras,</a:t>
            </a:r>
            <a:r>
              <a:rPr lang="en-US" baseline="0" dirty="0" smtClean="0"/>
              <a:t> </a:t>
            </a:r>
            <a:r>
              <a:rPr lang="en-US" dirty="0" smtClean="0"/>
              <a:t>Add your NVRs and Cameras to the VAST2 server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7C6B8-3BDC-4D98-AE64-91477EEAA6AC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56913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video" Target="file:///E:\Delta%20Conference%202016%20-%20Day%2001%20-%20Session%2002\Delta%20Logo%20Reveal%20Large%20CONFERENCE.mov" TargetMode="External"/><Relationship Id="rId1" Type="http://schemas.microsoft.com/office/2007/relationships/media" Target="file:///E:\Delta%20Conference%202016%20-%20Day%2001%20-%20Session%2002\Delta%20Logo%20Reveal%20Large%20CONFERENCE.mov" TargetMode="External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video" Target="file:///E:\Delta%20Conference%202016%20-%20Day%2001%20-%20Session%2002\Delta%20Logo%20Reveal%20Large%20CONFERENCE.mov" TargetMode="External"/><Relationship Id="rId1" Type="http://schemas.microsoft.com/office/2007/relationships/media" Target="file:///E:\Delta%20Conference%202016%20-%20Day%2001%20-%20Session%2002\Delta%20Logo%20Reveal%20Large%20CONFERENCE.mov" TargetMode="External"/><Relationship Id="rId4" Type="http://schemas.openxmlformats.org/officeDocument/2006/relationships/image" Target="../media/image1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video" Target="file:///E:\Delta%20Conference%202016%20-%20Day%2001%20-%20Session%2002\Delta%20Logo%20Reveal%20Large%20CONFERENCE.mov" TargetMode="External"/><Relationship Id="rId1" Type="http://schemas.microsoft.com/office/2007/relationships/media" Target="file:///E:\Delta%20Conference%202016%20-%20Day%2001%20-%20Session%2002\Delta%20Logo%20Reveal%20Large%20CONFERENCE.mov" TargetMode="Externa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DBB16-AA8E-4CBD-9579-BE439B9420EF}" type="datetimeFigureOut">
              <a:rPr lang="en-CA" smtClean="0"/>
              <a:t>2019-12-05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8B72-8C8F-4FE3-85C6-44AF612D045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4745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DBB16-AA8E-4CBD-9579-BE439B9420EF}" type="datetimeFigureOut">
              <a:rPr lang="en-CA" smtClean="0"/>
              <a:t>2019-12-05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8B72-8C8F-4FE3-85C6-44AF612D045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414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DBB16-AA8E-4CBD-9579-BE439B9420EF}" type="datetimeFigureOut">
              <a:rPr lang="en-CA" smtClean="0"/>
              <a:t>2019-12-05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8B72-8C8F-4FE3-85C6-44AF612D045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96505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6857" baseline="0">
                <a:solidFill>
                  <a:srgbClr val="58595B"/>
                </a:solidFill>
                <a:latin typeface="DINPro-Black" panose="02000503030000020004" pitchFamily="50" charset="0"/>
              </a:defRPr>
            </a:lvl1pPr>
          </a:lstStyle>
          <a:p>
            <a:pPr lvl="0"/>
            <a:r>
              <a:rPr lang="en-US" dirty="0" smtClean="0"/>
              <a:t>INTEGRATED ROOM CONTROLLER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Delta Logo Reveal Large CONFERENCE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17825" y="3192809"/>
            <a:ext cx="4354084" cy="2449628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73893" y="1143000"/>
            <a:ext cx="11235143" cy="2721429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buNone/>
              <a:defRPr sz="7143" baseline="0">
                <a:solidFill>
                  <a:srgbClr val="58595B"/>
                </a:solidFill>
                <a:latin typeface="DINPro-Black" panose="02000503030000020004" pitchFamily="50" charset="0"/>
              </a:defRPr>
            </a:lvl1pPr>
          </a:lstStyle>
          <a:p>
            <a:pPr lvl="0"/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00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6857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VAL"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5165" y="6216383"/>
            <a:ext cx="1136835" cy="641619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idx="4294967295"/>
          </p:nvPr>
        </p:nvSpPr>
        <p:spPr>
          <a:xfrm>
            <a:off x="3150850" y="86179"/>
            <a:ext cx="5890301" cy="616804"/>
          </a:xfrm>
          <a:prstGeom prst="rect">
            <a:avLst/>
          </a:prstGeom>
          <a:solidFill>
            <a:srgbClr val="CD1732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pPr marL="0" indent="0" algn="ctr">
              <a:buNone/>
            </a:pPr>
            <a:r>
              <a:rPr lang="en-GB" sz="3428" dirty="0" smtClean="0">
                <a:solidFill>
                  <a:schemeClr val="bg1"/>
                </a:solidFill>
                <a:latin typeface="DIN Condensed" panose="00000500000000000000" pitchFamily="2" charset="0"/>
              </a:rPr>
              <a:t>2017 Regional Seminar – Chester, UK</a:t>
            </a:r>
            <a:endParaRPr lang="en-GB" sz="3428" dirty="0">
              <a:solidFill>
                <a:schemeClr val="bg1"/>
              </a:solidFill>
              <a:latin typeface="DIN Condensed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427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creen and 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-190909" y="5673945"/>
            <a:ext cx="8043740" cy="767774"/>
          </a:xfrm>
          <a:prstGeom prst="rect">
            <a:avLst/>
          </a:prstGeom>
          <a:solidFill>
            <a:srgbClr val="E31937">
              <a:alpha val="90000"/>
            </a:srgbClr>
          </a:solidFill>
          <a:effectLst>
            <a:outerShdw blurRad="12700" dist="38100" dir="8100000" algn="ctr" rotWithShape="0">
              <a:schemeClr val="tx1">
                <a:alpha val="25000"/>
              </a:schemeClr>
            </a:outerShdw>
          </a:effectLst>
        </p:spPr>
        <p:txBody>
          <a:bodyPr wrap="none" lIns="914400" tIns="182880" rIns="548640" bIns="54864" anchor="ctr" anchorCtr="0">
            <a:spAutoFit/>
          </a:bodyPr>
          <a:lstStyle>
            <a:lvl1pPr marL="0" indent="0" algn="l">
              <a:buNone/>
              <a:defRPr sz="3429" b="1" spc="71" baseline="0">
                <a:solidFill>
                  <a:schemeClr val="bg1"/>
                </a:solidFill>
                <a:latin typeface="DIN Condensed" panose="00000500000000000000" pitchFamily="2" charset="0"/>
              </a:defRPr>
            </a:lvl1pPr>
            <a:lvl2pPr marL="326554" indent="0">
              <a:buNone/>
              <a:defRPr sz="1428" b="1"/>
            </a:lvl2pPr>
            <a:lvl3pPr marL="653109" indent="0">
              <a:buNone/>
              <a:defRPr sz="1286" b="1"/>
            </a:lvl3pPr>
            <a:lvl4pPr marL="979662" indent="0">
              <a:buNone/>
              <a:defRPr sz="1143" b="1"/>
            </a:lvl4pPr>
            <a:lvl5pPr marL="1306216" indent="0">
              <a:buNone/>
              <a:defRPr sz="1143" b="1"/>
            </a:lvl5pPr>
            <a:lvl6pPr marL="1632770" indent="0">
              <a:buNone/>
              <a:defRPr sz="1143" b="1"/>
            </a:lvl6pPr>
            <a:lvl7pPr marL="1959324" indent="0">
              <a:buNone/>
              <a:defRPr sz="1143" b="1"/>
            </a:lvl7pPr>
            <a:lvl8pPr marL="2285878" indent="0">
              <a:buNone/>
              <a:defRPr sz="1143" b="1"/>
            </a:lvl8pPr>
            <a:lvl9pPr marL="2612431" indent="0">
              <a:buNone/>
              <a:defRPr sz="1143" b="1"/>
            </a:lvl9pPr>
          </a:lstStyle>
          <a:p>
            <a:pPr lvl="0"/>
            <a:r>
              <a:rPr lang="en-US" dirty="0" smtClean="0"/>
              <a:t>CLICK TO ADD SLIDE TITLE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8253079" y="420714"/>
            <a:ext cx="3936655" cy="357470"/>
          </a:xfrm>
          <a:prstGeom prst="rect">
            <a:avLst/>
          </a:prstGeom>
          <a:solidFill>
            <a:srgbClr val="404041">
              <a:alpha val="90000"/>
            </a:srgbClr>
          </a:solidFill>
          <a:effectLst>
            <a:outerShdw blurRad="12700" dist="38100" dir="8100000" algn="ctr" rotWithShape="0">
              <a:schemeClr val="tx1">
                <a:alpha val="25000"/>
              </a:schemeClr>
            </a:outerShdw>
          </a:effectLst>
        </p:spPr>
        <p:txBody>
          <a:bodyPr wrap="none" lIns="274320" tIns="137160" rIns="640080" bIns="118872" anchor="ctr" anchorCtr="0">
            <a:spAutoFit/>
          </a:bodyPr>
          <a:lstStyle>
            <a:lvl1pPr marL="0" indent="0" algn="r">
              <a:buNone/>
              <a:defRPr sz="643" b="1" spc="286" baseline="0">
                <a:solidFill>
                  <a:schemeClr val="bg1"/>
                </a:solidFill>
                <a:latin typeface="DINPro" panose="020B0504020101020102" pitchFamily="34" charset="0"/>
              </a:defRPr>
            </a:lvl1pPr>
            <a:lvl2pPr marL="326554" indent="0">
              <a:buNone/>
              <a:defRPr sz="1428" b="1"/>
            </a:lvl2pPr>
            <a:lvl3pPr marL="653109" indent="0">
              <a:buNone/>
              <a:defRPr sz="1286" b="1"/>
            </a:lvl3pPr>
            <a:lvl4pPr marL="979662" indent="0">
              <a:buNone/>
              <a:defRPr sz="1143" b="1"/>
            </a:lvl4pPr>
            <a:lvl5pPr marL="1306216" indent="0">
              <a:buNone/>
              <a:defRPr sz="1143" b="1"/>
            </a:lvl5pPr>
            <a:lvl6pPr marL="1632770" indent="0">
              <a:buNone/>
              <a:defRPr sz="1143" b="1"/>
            </a:lvl6pPr>
            <a:lvl7pPr marL="1959324" indent="0">
              <a:buNone/>
              <a:defRPr sz="1143" b="1"/>
            </a:lvl7pPr>
            <a:lvl8pPr marL="2285878" indent="0">
              <a:buNone/>
              <a:defRPr sz="1143" b="1"/>
            </a:lvl8pPr>
            <a:lvl9pPr marL="2612431" indent="0">
              <a:buNone/>
              <a:defRPr sz="1143" b="1"/>
            </a:lvl9pPr>
          </a:lstStyle>
          <a:p>
            <a:pPr lvl="0"/>
            <a:r>
              <a:rPr lang="en-US" dirty="0" smtClean="0"/>
              <a:t>CLICK TO ADD RUNNING SECTION HEADER</a:t>
            </a:r>
          </a:p>
        </p:txBody>
      </p:sp>
    </p:spTree>
    <p:extLst>
      <p:ext uri="{BB962C8B-B14F-4D97-AF65-F5344CB8AC3E}">
        <p14:creationId xmlns:p14="http://schemas.microsoft.com/office/powerpoint/2010/main" val="612098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creen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-190909" y="5673945"/>
            <a:ext cx="8043740" cy="767774"/>
          </a:xfrm>
          <a:prstGeom prst="rect">
            <a:avLst/>
          </a:prstGeom>
          <a:solidFill>
            <a:srgbClr val="E31937">
              <a:alpha val="90000"/>
            </a:srgbClr>
          </a:solidFill>
          <a:effectLst>
            <a:outerShdw blurRad="12700" dist="38100" dir="8100000" algn="ctr" rotWithShape="0">
              <a:schemeClr val="tx1">
                <a:alpha val="25000"/>
              </a:schemeClr>
            </a:outerShdw>
          </a:effectLst>
        </p:spPr>
        <p:txBody>
          <a:bodyPr wrap="none" lIns="914400" tIns="182880" rIns="548640" bIns="54864" anchor="ctr" anchorCtr="0">
            <a:spAutoFit/>
          </a:bodyPr>
          <a:lstStyle>
            <a:lvl1pPr marL="0" indent="0" algn="l">
              <a:buNone/>
              <a:defRPr sz="3429" b="1" spc="71" baseline="0">
                <a:solidFill>
                  <a:schemeClr val="bg1"/>
                </a:solidFill>
                <a:latin typeface="DIN Condensed" panose="00000500000000000000" pitchFamily="2" charset="0"/>
              </a:defRPr>
            </a:lvl1pPr>
            <a:lvl2pPr marL="326554" indent="0">
              <a:buNone/>
              <a:defRPr sz="1428" b="1"/>
            </a:lvl2pPr>
            <a:lvl3pPr marL="653109" indent="0">
              <a:buNone/>
              <a:defRPr sz="1286" b="1"/>
            </a:lvl3pPr>
            <a:lvl4pPr marL="979662" indent="0">
              <a:buNone/>
              <a:defRPr sz="1143" b="1"/>
            </a:lvl4pPr>
            <a:lvl5pPr marL="1306216" indent="0">
              <a:buNone/>
              <a:defRPr sz="1143" b="1"/>
            </a:lvl5pPr>
            <a:lvl6pPr marL="1632770" indent="0">
              <a:buNone/>
              <a:defRPr sz="1143" b="1"/>
            </a:lvl6pPr>
            <a:lvl7pPr marL="1959324" indent="0">
              <a:buNone/>
              <a:defRPr sz="1143" b="1"/>
            </a:lvl7pPr>
            <a:lvl8pPr marL="2285878" indent="0">
              <a:buNone/>
              <a:defRPr sz="1143" b="1"/>
            </a:lvl8pPr>
            <a:lvl9pPr marL="2612431" indent="0">
              <a:buNone/>
              <a:defRPr sz="1143" b="1"/>
            </a:lvl9pPr>
          </a:lstStyle>
          <a:p>
            <a:pPr lvl="0"/>
            <a:r>
              <a:rPr lang="en-US" dirty="0" smtClean="0"/>
              <a:t>CLICK TO ADD SLIDE TITLE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8253079" y="420714"/>
            <a:ext cx="3936655" cy="357470"/>
          </a:xfrm>
          <a:prstGeom prst="rect">
            <a:avLst/>
          </a:prstGeom>
          <a:solidFill>
            <a:srgbClr val="404041">
              <a:alpha val="90000"/>
            </a:srgbClr>
          </a:solidFill>
          <a:effectLst>
            <a:outerShdw blurRad="12700" dist="38100" dir="8100000" algn="ctr" rotWithShape="0">
              <a:schemeClr val="tx1">
                <a:alpha val="25000"/>
              </a:schemeClr>
            </a:outerShdw>
          </a:effectLst>
        </p:spPr>
        <p:txBody>
          <a:bodyPr wrap="none" lIns="274320" tIns="137160" rIns="640080" bIns="118872" anchor="ctr" anchorCtr="0">
            <a:spAutoFit/>
          </a:bodyPr>
          <a:lstStyle>
            <a:lvl1pPr marL="0" indent="0" algn="r">
              <a:buNone/>
              <a:defRPr sz="643" b="1" spc="286" baseline="0">
                <a:solidFill>
                  <a:schemeClr val="bg1"/>
                </a:solidFill>
                <a:latin typeface="DINPro" panose="020B0504020101020102" pitchFamily="34" charset="0"/>
              </a:defRPr>
            </a:lvl1pPr>
            <a:lvl2pPr marL="326554" indent="0">
              <a:buNone/>
              <a:defRPr sz="1428" b="1"/>
            </a:lvl2pPr>
            <a:lvl3pPr marL="653109" indent="0">
              <a:buNone/>
              <a:defRPr sz="1286" b="1"/>
            </a:lvl3pPr>
            <a:lvl4pPr marL="979662" indent="0">
              <a:buNone/>
              <a:defRPr sz="1143" b="1"/>
            </a:lvl4pPr>
            <a:lvl5pPr marL="1306216" indent="0">
              <a:buNone/>
              <a:defRPr sz="1143" b="1"/>
            </a:lvl5pPr>
            <a:lvl6pPr marL="1632770" indent="0">
              <a:buNone/>
              <a:defRPr sz="1143" b="1"/>
            </a:lvl6pPr>
            <a:lvl7pPr marL="1959324" indent="0">
              <a:buNone/>
              <a:defRPr sz="1143" b="1"/>
            </a:lvl7pPr>
            <a:lvl8pPr marL="2285878" indent="0">
              <a:buNone/>
              <a:defRPr sz="1143" b="1"/>
            </a:lvl8pPr>
            <a:lvl9pPr marL="2612431" indent="0">
              <a:buNone/>
              <a:defRPr sz="1143" b="1"/>
            </a:lvl9pPr>
          </a:lstStyle>
          <a:p>
            <a:pPr lvl="0"/>
            <a:r>
              <a:rPr lang="en-US" dirty="0" smtClean="0"/>
              <a:t>CLICK TO ADD RUNNING SECTION HEADER</a:t>
            </a:r>
          </a:p>
        </p:txBody>
      </p:sp>
    </p:spTree>
    <p:extLst>
      <p:ext uri="{BB962C8B-B14F-4D97-AF65-F5344CB8AC3E}">
        <p14:creationId xmlns:p14="http://schemas.microsoft.com/office/powerpoint/2010/main" val="1504638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-190909" y="5673945"/>
            <a:ext cx="8043740" cy="767774"/>
          </a:xfrm>
          <a:prstGeom prst="rect">
            <a:avLst/>
          </a:prstGeom>
          <a:solidFill>
            <a:srgbClr val="E31937">
              <a:alpha val="90000"/>
            </a:srgbClr>
          </a:solidFill>
          <a:effectLst>
            <a:outerShdw blurRad="12700" dist="38100" dir="8100000" algn="ctr" rotWithShape="0">
              <a:schemeClr val="tx1">
                <a:alpha val="25000"/>
              </a:schemeClr>
            </a:outerShdw>
          </a:effectLst>
        </p:spPr>
        <p:txBody>
          <a:bodyPr wrap="none" lIns="914400" tIns="182880" rIns="548640" bIns="54864" anchor="ctr" anchorCtr="0">
            <a:spAutoFit/>
          </a:bodyPr>
          <a:lstStyle>
            <a:lvl1pPr marL="0" indent="0" algn="l">
              <a:buNone/>
              <a:defRPr sz="3429" b="1" spc="71" baseline="0">
                <a:solidFill>
                  <a:schemeClr val="bg1"/>
                </a:solidFill>
                <a:latin typeface="DIN Condensed" panose="00000500000000000000" pitchFamily="2" charset="0"/>
              </a:defRPr>
            </a:lvl1pPr>
            <a:lvl2pPr marL="326554" indent="0">
              <a:buNone/>
              <a:defRPr sz="1428" b="1"/>
            </a:lvl2pPr>
            <a:lvl3pPr marL="653109" indent="0">
              <a:buNone/>
              <a:defRPr sz="1286" b="1"/>
            </a:lvl3pPr>
            <a:lvl4pPr marL="979662" indent="0">
              <a:buNone/>
              <a:defRPr sz="1143" b="1"/>
            </a:lvl4pPr>
            <a:lvl5pPr marL="1306216" indent="0">
              <a:buNone/>
              <a:defRPr sz="1143" b="1"/>
            </a:lvl5pPr>
            <a:lvl6pPr marL="1632770" indent="0">
              <a:buNone/>
              <a:defRPr sz="1143" b="1"/>
            </a:lvl6pPr>
            <a:lvl7pPr marL="1959324" indent="0">
              <a:buNone/>
              <a:defRPr sz="1143" b="1"/>
            </a:lvl7pPr>
            <a:lvl8pPr marL="2285878" indent="0">
              <a:buNone/>
              <a:defRPr sz="1143" b="1"/>
            </a:lvl8pPr>
            <a:lvl9pPr marL="2612431" indent="0">
              <a:buNone/>
              <a:defRPr sz="1143" b="1"/>
            </a:lvl9pPr>
          </a:lstStyle>
          <a:p>
            <a:pPr lvl="0"/>
            <a:r>
              <a:rPr lang="en-US" dirty="0" smtClean="0"/>
              <a:t>CLICK TO ADD SLIDE TITLE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8253079" y="420714"/>
            <a:ext cx="3936655" cy="357470"/>
          </a:xfrm>
          <a:prstGeom prst="rect">
            <a:avLst/>
          </a:prstGeom>
          <a:solidFill>
            <a:srgbClr val="404041">
              <a:alpha val="90000"/>
            </a:srgbClr>
          </a:solidFill>
          <a:effectLst>
            <a:outerShdw blurRad="12700" dist="38100" dir="8100000" algn="ctr" rotWithShape="0">
              <a:schemeClr val="tx1">
                <a:alpha val="25000"/>
              </a:schemeClr>
            </a:outerShdw>
          </a:effectLst>
        </p:spPr>
        <p:txBody>
          <a:bodyPr wrap="none" lIns="274320" tIns="137160" rIns="640080" bIns="118872" anchor="ctr" anchorCtr="0">
            <a:spAutoFit/>
          </a:bodyPr>
          <a:lstStyle>
            <a:lvl1pPr marL="0" indent="0" algn="r">
              <a:buNone/>
              <a:defRPr sz="643" b="1" spc="286" baseline="0">
                <a:solidFill>
                  <a:schemeClr val="bg1"/>
                </a:solidFill>
                <a:latin typeface="DINPro" panose="020B0504020101020102" pitchFamily="34" charset="0"/>
              </a:defRPr>
            </a:lvl1pPr>
            <a:lvl2pPr marL="326554" indent="0">
              <a:buNone/>
              <a:defRPr sz="1428" b="1"/>
            </a:lvl2pPr>
            <a:lvl3pPr marL="653109" indent="0">
              <a:buNone/>
              <a:defRPr sz="1286" b="1"/>
            </a:lvl3pPr>
            <a:lvl4pPr marL="979662" indent="0">
              <a:buNone/>
              <a:defRPr sz="1143" b="1"/>
            </a:lvl4pPr>
            <a:lvl5pPr marL="1306216" indent="0">
              <a:buNone/>
              <a:defRPr sz="1143" b="1"/>
            </a:lvl5pPr>
            <a:lvl6pPr marL="1632770" indent="0">
              <a:buNone/>
              <a:defRPr sz="1143" b="1"/>
            </a:lvl6pPr>
            <a:lvl7pPr marL="1959324" indent="0">
              <a:buNone/>
              <a:defRPr sz="1143" b="1"/>
            </a:lvl7pPr>
            <a:lvl8pPr marL="2285878" indent="0">
              <a:buNone/>
              <a:defRPr sz="1143" b="1"/>
            </a:lvl8pPr>
            <a:lvl9pPr marL="2612431" indent="0">
              <a:buNone/>
              <a:defRPr sz="1143" b="1"/>
            </a:lvl9pPr>
          </a:lstStyle>
          <a:p>
            <a:pPr lvl="0"/>
            <a:r>
              <a:rPr lang="en-US" dirty="0" smtClean="0"/>
              <a:t>CLICK TO ADD RUNNING SECTION HEADER</a:t>
            </a:r>
          </a:p>
        </p:txBody>
      </p:sp>
    </p:spTree>
    <p:extLst>
      <p:ext uri="{BB962C8B-B14F-4D97-AF65-F5344CB8AC3E}">
        <p14:creationId xmlns:p14="http://schemas.microsoft.com/office/powerpoint/2010/main" val="2842428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Screen And 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-190909" y="5673945"/>
            <a:ext cx="8043740" cy="767774"/>
          </a:xfrm>
          <a:prstGeom prst="rect">
            <a:avLst/>
          </a:prstGeom>
          <a:solidFill>
            <a:srgbClr val="E31937">
              <a:alpha val="90000"/>
            </a:srgbClr>
          </a:solidFill>
          <a:effectLst>
            <a:outerShdw blurRad="12700" dist="38100" dir="8100000" algn="ctr" rotWithShape="0">
              <a:schemeClr val="tx1">
                <a:alpha val="25000"/>
              </a:schemeClr>
            </a:outerShdw>
          </a:effectLst>
        </p:spPr>
        <p:txBody>
          <a:bodyPr wrap="none" lIns="914400" tIns="182880" rIns="548640" bIns="54864" anchor="ctr" anchorCtr="0">
            <a:spAutoFit/>
          </a:bodyPr>
          <a:lstStyle>
            <a:lvl1pPr marL="0" indent="0" algn="l">
              <a:buNone/>
              <a:defRPr sz="3429" b="1" spc="71" baseline="0">
                <a:solidFill>
                  <a:schemeClr val="bg1"/>
                </a:solidFill>
                <a:latin typeface="DIN Condensed" panose="00000500000000000000" pitchFamily="2" charset="0"/>
              </a:defRPr>
            </a:lvl1pPr>
            <a:lvl2pPr marL="326554" indent="0">
              <a:buNone/>
              <a:defRPr sz="1428" b="1"/>
            </a:lvl2pPr>
            <a:lvl3pPr marL="653109" indent="0">
              <a:buNone/>
              <a:defRPr sz="1286" b="1"/>
            </a:lvl3pPr>
            <a:lvl4pPr marL="979662" indent="0">
              <a:buNone/>
              <a:defRPr sz="1143" b="1"/>
            </a:lvl4pPr>
            <a:lvl5pPr marL="1306216" indent="0">
              <a:buNone/>
              <a:defRPr sz="1143" b="1"/>
            </a:lvl5pPr>
            <a:lvl6pPr marL="1632770" indent="0">
              <a:buNone/>
              <a:defRPr sz="1143" b="1"/>
            </a:lvl6pPr>
            <a:lvl7pPr marL="1959324" indent="0">
              <a:buNone/>
              <a:defRPr sz="1143" b="1"/>
            </a:lvl7pPr>
            <a:lvl8pPr marL="2285878" indent="0">
              <a:buNone/>
              <a:defRPr sz="1143" b="1"/>
            </a:lvl8pPr>
            <a:lvl9pPr marL="2612431" indent="0">
              <a:buNone/>
              <a:defRPr sz="1143" b="1"/>
            </a:lvl9pPr>
          </a:lstStyle>
          <a:p>
            <a:pPr lvl="0"/>
            <a:r>
              <a:rPr lang="en-US" dirty="0" smtClean="0"/>
              <a:t>CLICK TO ADD SLIDE TITLE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8253079" y="420714"/>
            <a:ext cx="3936655" cy="357470"/>
          </a:xfrm>
          <a:prstGeom prst="rect">
            <a:avLst/>
          </a:prstGeom>
          <a:solidFill>
            <a:srgbClr val="404041">
              <a:alpha val="90000"/>
            </a:srgbClr>
          </a:solidFill>
          <a:effectLst>
            <a:outerShdw blurRad="12700" dist="38100" dir="8100000" algn="ctr" rotWithShape="0">
              <a:schemeClr val="tx1">
                <a:alpha val="25000"/>
              </a:schemeClr>
            </a:outerShdw>
          </a:effectLst>
        </p:spPr>
        <p:txBody>
          <a:bodyPr wrap="none" lIns="274320" tIns="137160" rIns="640080" bIns="118872" anchor="ctr" anchorCtr="0">
            <a:spAutoFit/>
          </a:bodyPr>
          <a:lstStyle>
            <a:lvl1pPr marL="0" indent="0" algn="r">
              <a:buNone/>
              <a:defRPr sz="643" b="1" spc="286" baseline="0">
                <a:solidFill>
                  <a:schemeClr val="bg1"/>
                </a:solidFill>
                <a:latin typeface="DINPro" panose="020B0504020101020102" pitchFamily="34" charset="0"/>
              </a:defRPr>
            </a:lvl1pPr>
            <a:lvl2pPr marL="326554" indent="0">
              <a:buNone/>
              <a:defRPr sz="1428" b="1"/>
            </a:lvl2pPr>
            <a:lvl3pPr marL="653109" indent="0">
              <a:buNone/>
              <a:defRPr sz="1286" b="1"/>
            </a:lvl3pPr>
            <a:lvl4pPr marL="979662" indent="0">
              <a:buNone/>
              <a:defRPr sz="1143" b="1"/>
            </a:lvl4pPr>
            <a:lvl5pPr marL="1306216" indent="0">
              <a:buNone/>
              <a:defRPr sz="1143" b="1"/>
            </a:lvl5pPr>
            <a:lvl6pPr marL="1632770" indent="0">
              <a:buNone/>
              <a:defRPr sz="1143" b="1"/>
            </a:lvl6pPr>
            <a:lvl7pPr marL="1959324" indent="0">
              <a:buNone/>
              <a:defRPr sz="1143" b="1"/>
            </a:lvl7pPr>
            <a:lvl8pPr marL="2285878" indent="0">
              <a:buNone/>
              <a:defRPr sz="1143" b="1"/>
            </a:lvl8pPr>
            <a:lvl9pPr marL="2612431" indent="0">
              <a:buNone/>
              <a:defRPr sz="1143" b="1"/>
            </a:lvl9pPr>
          </a:lstStyle>
          <a:p>
            <a:pPr lvl="0"/>
            <a:r>
              <a:rPr lang="en-US" dirty="0" smtClean="0"/>
              <a:t>CLICK TO ADD RUNNING SECTION HEADER</a:t>
            </a:r>
          </a:p>
        </p:txBody>
      </p:sp>
    </p:spTree>
    <p:extLst>
      <p:ext uri="{BB962C8B-B14F-4D97-AF65-F5344CB8AC3E}">
        <p14:creationId xmlns:p14="http://schemas.microsoft.com/office/powerpoint/2010/main" val="3932302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DBB16-AA8E-4CBD-9579-BE439B9420EF}" type="datetimeFigureOut">
              <a:rPr lang="en-CA" smtClean="0"/>
              <a:t>2019-12-05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8B72-8C8F-4FE3-85C6-44AF612D045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755461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6857" baseline="0">
                <a:solidFill>
                  <a:srgbClr val="58595B"/>
                </a:solidFill>
                <a:latin typeface="DINPro-Black" panose="02000503030000020004" pitchFamily="50" charset="0"/>
              </a:defRPr>
            </a:lvl1pPr>
          </a:lstStyle>
          <a:p>
            <a:pPr lvl="0"/>
            <a:r>
              <a:rPr lang="en-US" dirty="0" smtClean="0"/>
              <a:t>INTEGRATED ROOM CONTROLLER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02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Delta Logo Reveal Large CONFERENCE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17825" y="3192809"/>
            <a:ext cx="4354084" cy="2449628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73893" y="1143000"/>
            <a:ext cx="11235143" cy="2721429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buNone/>
              <a:defRPr sz="7143" baseline="0">
                <a:solidFill>
                  <a:srgbClr val="58595B"/>
                </a:solidFill>
                <a:latin typeface="DINPro-Black" panose="02000503030000020004" pitchFamily="50" charset="0"/>
              </a:defRPr>
            </a:lvl1pPr>
          </a:lstStyle>
          <a:p>
            <a:pPr lvl="0"/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40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298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VAL"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5165" y="6216383"/>
            <a:ext cx="1136835" cy="641619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idx="4294967295"/>
          </p:nvPr>
        </p:nvSpPr>
        <p:spPr>
          <a:xfrm>
            <a:off x="3150850" y="86179"/>
            <a:ext cx="5890301" cy="616804"/>
          </a:xfrm>
          <a:prstGeom prst="rect">
            <a:avLst/>
          </a:prstGeom>
          <a:solidFill>
            <a:srgbClr val="CD1732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pPr marL="0" indent="0" algn="ctr">
              <a:buNone/>
            </a:pPr>
            <a:r>
              <a:rPr lang="en-GB" sz="3428" dirty="0" smtClean="0">
                <a:solidFill>
                  <a:schemeClr val="bg1"/>
                </a:solidFill>
                <a:latin typeface="DIN Condensed" panose="00000500000000000000" pitchFamily="2" charset="0"/>
              </a:rPr>
              <a:t>2017 Regional Seminar – Chester, UK</a:t>
            </a:r>
            <a:endParaRPr lang="en-GB" sz="3428" dirty="0">
              <a:solidFill>
                <a:schemeClr val="bg1"/>
              </a:solidFill>
              <a:latin typeface="DIN Condensed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689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creen and 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-190909" y="5673945"/>
            <a:ext cx="8043740" cy="767774"/>
          </a:xfrm>
          <a:prstGeom prst="rect">
            <a:avLst/>
          </a:prstGeom>
          <a:solidFill>
            <a:srgbClr val="E31937">
              <a:alpha val="90000"/>
            </a:srgbClr>
          </a:solidFill>
          <a:effectLst>
            <a:outerShdw blurRad="12700" dist="38100" dir="8100000" algn="ctr" rotWithShape="0">
              <a:schemeClr val="tx1">
                <a:alpha val="25000"/>
              </a:schemeClr>
            </a:outerShdw>
          </a:effectLst>
        </p:spPr>
        <p:txBody>
          <a:bodyPr wrap="none" lIns="914400" tIns="182880" rIns="548640" bIns="54864" anchor="ctr" anchorCtr="0">
            <a:spAutoFit/>
          </a:bodyPr>
          <a:lstStyle>
            <a:lvl1pPr marL="0" indent="0" algn="l">
              <a:buNone/>
              <a:defRPr sz="3429" b="1" spc="71" baseline="0">
                <a:solidFill>
                  <a:schemeClr val="bg1"/>
                </a:solidFill>
                <a:latin typeface="DIN Condensed" panose="00000500000000000000" pitchFamily="2" charset="0"/>
              </a:defRPr>
            </a:lvl1pPr>
            <a:lvl2pPr marL="326554" indent="0">
              <a:buNone/>
              <a:defRPr sz="1428" b="1"/>
            </a:lvl2pPr>
            <a:lvl3pPr marL="653109" indent="0">
              <a:buNone/>
              <a:defRPr sz="1286" b="1"/>
            </a:lvl3pPr>
            <a:lvl4pPr marL="979662" indent="0">
              <a:buNone/>
              <a:defRPr sz="1143" b="1"/>
            </a:lvl4pPr>
            <a:lvl5pPr marL="1306216" indent="0">
              <a:buNone/>
              <a:defRPr sz="1143" b="1"/>
            </a:lvl5pPr>
            <a:lvl6pPr marL="1632770" indent="0">
              <a:buNone/>
              <a:defRPr sz="1143" b="1"/>
            </a:lvl6pPr>
            <a:lvl7pPr marL="1959324" indent="0">
              <a:buNone/>
              <a:defRPr sz="1143" b="1"/>
            </a:lvl7pPr>
            <a:lvl8pPr marL="2285878" indent="0">
              <a:buNone/>
              <a:defRPr sz="1143" b="1"/>
            </a:lvl8pPr>
            <a:lvl9pPr marL="2612431" indent="0">
              <a:buNone/>
              <a:defRPr sz="1143" b="1"/>
            </a:lvl9pPr>
          </a:lstStyle>
          <a:p>
            <a:pPr lvl="0"/>
            <a:r>
              <a:rPr lang="en-US" dirty="0" smtClean="0"/>
              <a:t>CLICK TO ADD SLIDE TITLE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8253079" y="420714"/>
            <a:ext cx="3936655" cy="357470"/>
          </a:xfrm>
          <a:prstGeom prst="rect">
            <a:avLst/>
          </a:prstGeom>
          <a:solidFill>
            <a:srgbClr val="404041">
              <a:alpha val="90000"/>
            </a:srgbClr>
          </a:solidFill>
          <a:effectLst>
            <a:outerShdw blurRad="12700" dist="38100" dir="8100000" algn="ctr" rotWithShape="0">
              <a:schemeClr val="tx1">
                <a:alpha val="25000"/>
              </a:schemeClr>
            </a:outerShdw>
          </a:effectLst>
        </p:spPr>
        <p:txBody>
          <a:bodyPr wrap="none" lIns="274320" tIns="137160" rIns="640080" bIns="118872" anchor="ctr" anchorCtr="0">
            <a:spAutoFit/>
          </a:bodyPr>
          <a:lstStyle>
            <a:lvl1pPr marL="0" indent="0" algn="r">
              <a:buNone/>
              <a:defRPr sz="643" b="1" spc="286" baseline="0">
                <a:solidFill>
                  <a:schemeClr val="bg1"/>
                </a:solidFill>
                <a:latin typeface="DINPro" panose="020B0504020101020102" pitchFamily="34" charset="0"/>
              </a:defRPr>
            </a:lvl1pPr>
            <a:lvl2pPr marL="326554" indent="0">
              <a:buNone/>
              <a:defRPr sz="1428" b="1"/>
            </a:lvl2pPr>
            <a:lvl3pPr marL="653109" indent="0">
              <a:buNone/>
              <a:defRPr sz="1286" b="1"/>
            </a:lvl3pPr>
            <a:lvl4pPr marL="979662" indent="0">
              <a:buNone/>
              <a:defRPr sz="1143" b="1"/>
            </a:lvl4pPr>
            <a:lvl5pPr marL="1306216" indent="0">
              <a:buNone/>
              <a:defRPr sz="1143" b="1"/>
            </a:lvl5pPr>
            <a:lvl6pPr marL="1632770" indent="0">
              <a:buNone/>
              <a:defRPr sz="1143" b="1"/>
            </a:lvl6pPr>
            <a:lvl7pPr marL="1959324" indent="0">
              <a:buNone/>
              <a:defRPr sz="1143" b="1"/>
            </a:lvl7pPr>
            <a:lvl8pPr marL="2285878" indent="0">
              <a:buNone/>
              <a:defRPr sz="1143" b="1"/>
            </a:lvl8pPr>
            <a:lvl9pPr marL="2612431" indent="0">
              <a:buNone/>
              <a:defRPr sz="1143" b="1"/>
            </a:lvl9pPr>
          </a:lstStyle>
          <a:p>
            <a:pPr lvl="0"/>
            <a:r>
              <a:rPr lang="en-US" dirty="0" smtClean="0"/>
              <a:t>CLICK TO ADD RUNNING SECTION HEADER</a:t>
            </a:r>
          </a:p>
        </p:txBody>
      </p:sp>
    </p:spTree>
    <p:extLst>
      <p:ext uri="{BB962C8B-B14F-4D97-AF65-F5344CB8AC3E}">
        <p14:creationId xmlns:p14="http://schemas.microsoft.com/office/powerpoint/2010/main" val="239552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creen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-190909" y="5673945"/>
            <a:ext cx="8043740" cy="767774"/>
          </a:xfrm>
          <a:prstGeom prst="rect">
            <a:avLst/>
          </a:prstGeom>
          <a:solidFill>
            <a:srgbClr val="E31937">
              <a:alpha val="90000"/>
            </a:srgbClr>
          </a:solidFill>
          <a:effectLst>
            <a:outerShdw blurRad="12700" dist="38100" dir="8100000" algn="ctr" rotWithShape="0">
              <a:schemeClr val="tx1">
                <a:alpha val="25000"/>
              </a:schemeClr>
            </a:outerShdw>
          </a:effectLst>
        </p:spPr>
        <p:txBody>
          <a:bodyPr wrap="none" lIns="914400" tIns="182880" rIns="548640" bIns="54864" anchor="ctr" anchorCtr="0">
            <a:spAutoFit/>
          </a:bodyPr>
          <a:lstStyle>
            <a:lvl1pPr marL="0" indent="0" algn="l">
              <a:buNone/>
              <a:defRPr sz="3429" b="1" spc="71" baseline="0">
                <a:solidFill>
                  <a:schemeClr val="bg1"/>
                </a:solidFill>
                <a:latin typeface="DIN Condensed" panose="00000500000000000000" pitchFamily="2" charset="0"/>
              </a:defRPr>
            </a:lvl1pPr>
            <a:lvl2pPr marL="326554" indent="0">
              <a:buNone/>
              <a:defRPr sz="1428" b="1"/>
            </a:lvl2pPr>
            <a:lvl3pPr marL="653109" indent="0">
              <a:buNone/>
              <a:defRPr sz="1286" b="1"/>
            </a:lvl3pPr>
            <a:lvl4pPr marL="979662" indent="0">
              <a:buNone/>
              <a:defRPr sz="1143" b="1"/>
            </a:lvl4pPr>
            <a:lvl5pPr marL="1306216" indent="0">
              <a:buNone/>
              <a:defRPr sz="1143" b="1"/>
            </a:lvl5pPr>
            <a:lvl6pPr marL="1632770" indent="0">
              <a:buNone/>
              <a:defRPr sz="1143" b="1"/>
            </a:lvl6pPr>
            <a:lvl7pPr marL="1959324" indent="0">
              <a:buNone/>
              <a:defRPr sz="1143" b="1"/>
            </a:lvl7pPr>
            <a:lvl8pPr marL="2285878" indent="0">
              <a:buNone/>
              <a:defRPr sz="1143" b="1"/>
            </a:lvl8pPr>
            <a:lvl9pPr marL="2612431" indent="0">
              <a:buNone/>
              <a:defRPr sz="1143" b="1"/>
            </a:lvl9pPr>
          </a:lstStyle>
          <a:p>
            <a:pPr lvl="0"/>
            <a:r>
              <a:rPr lang="en-US" dirty="0" smtClean="0"/>
              <a:t>CLICK TO ADD SLIDE TITLE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8253079" y="420714"/>
            <a:ext cx="3936655" cy="357470"/>
          </a:xfrm>
          <a:prstGeom prst="rect">
            <a:avLst/>
          </a:prstGeom>
          <a:solidFill>
            <a:srgbClr val="404041">
              <a:alpha val="90000"/>
            </a:srgbClr>
          </a:solidFill>
          <a:effectLst>
            <a:outerShdw blurRad="12700" dist="38100" dir="8100000" algn="ctr" rotWithShape="0">
              <a:schemeClr val="tx1">
                <a:alpha val="25000"/>
              </a:schemeClr>
            </a:outerShdw>
          </a:effectLst>
        </p:spPr>
        <p:txBody>
          <a:bodyPr wrap="none" lIns="274320" tIns="137160" rIns="640080" bIns="118872" anchor="ctr" anchorCtr="0">
            <a:spAutoFit/>
          </a:bodyPr>
          <a:lstStyle>
            <a:lvl1pPr marL="0" indent="0" algn="r">
              <a:buNone/>
              <a:defRPr sz="643" b="1" spc="286" baseline="0">
                <a:solidFill>
                  <a:schemeClr val="bg1"/>
                </a:solidFill>
                <a:latin typeface="DINPro" panose="020B0504020101020102" pitchFamily="34" charset="0"/>
              </a:defRPr>
            </a:lvl1pPr>
            <a:lvl2pPr marL="326554" indent="0">
              <a:buNone/>
              <a:defRPr sz="1428" b="1"/>
            </a:lvl2pPr>
            <a:lvl3pPr marL="653109" indent="0">
              <a:buNone/>
              <a:defRPr sz="1286" b="1"/>
            </a:lvl3pPr>
            <a:lvl4pPr marL="979662" indent="0">
              <a:buNone/>
              <a:defRPr sz="1143" b="1"/>
            </a:lvl4pPr>
            <a:lvl5pPr marL="1306216" indent="0">
              <a:buNone/>
              <a:defRPr sz="1143" b="1"/>
            </a:lvl5pPr>
            <a:lvl6pPr marL="1632770" indent="0">
              <a:buNone/>
              <a:defRPr sz="1143" b="1"/>
            </a:lvl6pPr>
            <a:lvl7pPr marL="1959324" indent="0">
              <a:buNone/>
              <a:defRPr sz="1143" b="1"/>
            </a:lvl7pPr>
            <a:lvl8pPr marL="2285878" indent="0">
              <a:buNone/>
              <a:defRPr sz="1143" b="1"/>
            </a:lvl8pPr>
            <a:lvl9pPr marL="2612431" indent="0">
              <a:buNone/>
              <a:defRPr sz="1143" b="1"/>
            </a:lvl9pPr>
          </a:lstStyle>
          <a:p>
            <a:pPr lvl="0"/>
            <a:r>
              <a:rPr lang="en-US" dirty="0" smtClean="0"/>
              <a:t>CLICK TO ADD RUNNING SECTION HEADER</a:t>
            </a:r>
          </a:p>
        </p:txBody>
      </p:sp>
    </p:spTree>
    <p:extLst>
      <p:ext uri="{BB962C8B-B14F-4D97-AF65-F5344CB8AC3E}">
        <p14:creationId xmlns:p14="http://schemas.microsoft.com/office/powerpoint/2010/main" val="433828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-190909" y="5673945"/>
            <a:ext cx="8043740" cy="767774"/>
          </a:xfrm>
          <a:prstGeom prst="rect">
            <a:avLst/>
          </a:prstGeom>
          <a:solidFill>
            <a:srgbClr val="E31937">
              <a:alpha val="90000"/>
            </a:srgbClr>
          </a:solidFill>
          <a:effectLst>
            <a:outerShdw blurRad="12700" dist="38100" dir="8100000" algn="ctr" rotWithShape="0">
              <a:schemeClr val="tx1">
                <a:alpha val="25000"/>
              </a:schemeClr>
            </a:outerShdw>
          </a:effectLst>
        </p:spPr>
        <p:txBody>
          <a:bodyPr wrap="none" lIns="914400" tIns="182880" rIns="548640" bIns="54864" anchor="ctr" anchorCtr="0">
            <a:spAutoFit/>
          </a:bodyPr>
          <a:lstStyle>
            <a:lvl1pPr marL="0" indent="0" algn="l">
              <a:buNone/>
              <a:defRPr sz="3429" b="1" spc="71" baseline="0">
                <a:solidFill>
                  <a:schemeClr val="bg1"/>
                </a:solidFill>
                <a:latin typeface="DIN Condensed" panose="00000500000000000000" pitchFamily="2" charset="0"/>
              </a:defRPr>
            </a:lvl1pPr>
            <a:lvl2pPr marL="326554" indent="0">
              <a:buNone/>
              <a:defRPr sz="1428" b="1"/>
            </a:lvl2pPr>
            <a:lvl3pPr marL="653109" indent="0">
              <a:buNone/>
              <a:defRPr sz="1286" b="1"/>
            </a:lvl3pPr>
            <a:lvl4pPr marL="979662" indent="0">
              <a:buNone/>
              <a:defRPr sz="1143" b="1"/>
            </a:lvl4pPr>
            <a:lvl5pPr marL="1306216" indent="0">
              <a:buNone/>
              <a:defRPr sz="1143" b="1"/>
            </a:lvl5pPr>
            <a:lvl6pPr marL="1632770" indent="0">
              <a:buNone/>
              <a:defRPr sz="1143" b="1"/>
            </a:lvl6pPr>
            <a:lvl7pPr marL="1959324" indent="0">
              <a:buNone/>
              <a:defRPr sz="1143" b="1"/>
            </a:lvl7pPr>
            <a:lvl8pPr marL="2285878" indent="0">
              <a:buNone/>
              <a:defRPr sz="1143" b="1"/>
            </a:lvl8pPr>
            <a:lvl9pPr marL="2612431" indent="0">
              <a:buNone/>
              <a:defRPr sz="1143" b="1"/>
            </a:lvl9pPr>
          </a:lstStyle>
          <a:p>
            <a:pPr lvl="0"/>
            <a:r>
              <a:rPr lang="en-US" dirty="0" smtClean="0"/>
              <a:t>CLICK TO ADD SLIDE TITLE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8253079" y="420714"/>
            <a:ext cx="3936655" cy="357470"/>
          </a:xfrm>
          <a:prstGeom prst="rect">
            <a:avLst/>
          </a:prstGeom>
          <a:solidFill>
            <a:srgbClr val="404041">
              <a:alpha val="90000"/>
            </a:srgbClr>
          </a:solidFill>
          <a:effectLst>
            <a:outerShdw blurRad="12700" dist="38100" dir="8100000" algn="ctr" rotWithShape="0">
              <a:schemeClr val="tx1">
                <a:alpha val="25000"/>
              </a:schemeClr>
            </a:outerShdw>
          </a:effectLst>
        </p:spPr>
        <p:txBody>
          <a:bodyPr wrap="none" lIns="274320" tIns="137160" rIns="640080" bIns="118872" anchor="ctr" anchorCtr="0">
            <a:spAutoFit/>
          </a:bodyPr>
          <a:lstStyle>
            <a:lvl1pPr marL="0" indent="0" algn="r">
              <a:buNone/>
              <a:defRPr sz="643" b="1" spc="286" baseline="0">
                <a:solidFill>
                  <a:schemeClr val="bg1"/>
                </a:solidFill>
                <a:latin typeface="DINPro" panose="020B0504020101020102" pitchFamily="34" charset="0"/>
              </a:defRPr>
            </a:lvl1pPr>
            <a:lvl2pPr marL="326554" indent="0">
              <a:buNone/>
              <a:defRPr sz="1428" b="1"/>
            </a:lvl2pPr>
            <a:lvl3pPr marL="653109" indent="0">
              <a:buNone/>
              <a:defRPr sz="1286" b="1"/>
            </a:lvl3pPr>
            <a:lvl4pPr marL="979662" indent="0">
              <a:buNone/>
              <a:defRPr sz="1143" b="1"/>
            </a:lvl4pPr>
            <a:lvl5pPr marL="1306216" indent="0">
              <a:buNone/>
              <a:defRPr sz="1143" b="1"/>
            </a:lvl5pPr>
            <a:lvl6pPr marL="1632770" indent="0">
              <a:buNone/>
              <a:defRPr sz="1143" b="1"/>
            </a:lvl6pPr>
            <a:lvl7pPr marL="1959324" indent="0">
              <a:buNone/>
              <a:defRPr sz="1143" b="1"/>
            </a:lvl7pPr>
            <a:lvl8pPr marL="2285878" indent="0">
              <a:buNone/>
              <a:defRPr sz="1143" b="1"/>
            </a:lvl8pPr>
            <a:lvl9pPr marL="2612431" indent="0">
              <a:buNone/>
              <a:defRPr sz="1143" b="1"/>
            </a:lvl9pPr>
          </a:lstStyle>
          <a:p>
            <a:pPr lvl="0"/>
            <a:r>
              <a:rPr lang="en-US" dirty="0" smtClean="0"/>
              <a:t>CLICK TO ADD RUNNING SECTION HEADER</a:t>
            </a:r>
          </a:p>
        </p:txBody>
      </p:sp>
    </p:spTree>
    <p:extLst>
      <p:ext uri="{BB962C8B-B14F-4D97-AF65-F5344CB8AC3E}">
        <p14:creationId xmlns:p14="http://schemas.microsoft.com/office/powerpoint/2010/main" val="2385285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Screen And 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-190909" y="5673945"/>
            <a:ext cx="8043740" cy="767774"/>
          </a:xfrm>
          <a:prstGeom prst="rect">
            <a:avLst/>
          </a:prstGeom>
          <a:solidFill>
            <a:srgbClr val="E31937">
              <a:alpha val="90000"/>
            </a:srgbClr>
          </a:solidFill>
          <a:effectLst>
            <a:outerShdw blurRad="12700" dist="38100" dir="8100000" algn="ctr" rotWithShape="0">
              <a:schemeClr val="tx1">
                <a:alpha val="25000"/>
              </a:schemeClr>
            </a:outerShdw>
          </a:effectLst>
        </p:spPr>
        <p:txBody>
          <a:bodyPr wrap="none" lIns="914400" tIns="182880" rIns="548640" bIns="54864" anchor="ctr" anchorCtr="0">
            <a:spAutoFit/>
          </a:bodyPr>
          <a:lstStyle>
            <a:lvl1pPr marL="0" indent="0" algn="l">
              <a:buNone/>
              <a:defRPr sz="3429" b="1" spc="71" baseline="0">
                <a:solidFill>
                  <a:schemeClr val="bg1"/>
                </a:solidFill>
                <a:latin typeface="DIN Condensed" panose="00000500000000000000" pitchFamily="2" charset="0"/>
              </a:defRPr>
            </a:lvl1pPr>
            <a:lvl2pPr marL="326554" indent="0">
              <a:buNone/>
              <a:defRPr sz="1428" b="1"/>
            </a:lvl2pPr>
            <a:lvl3pPr marL="653109" indent="0">
              <a:buNone/>
              <a:defRPr sz="1286" b="1"/>
            </a:lvl3pPr>
            <a:lvl4pPr marL="979662" indent="0">
              <a:buNone/>
              <a:defRPr sz="1143" b="1"/>
            </a:lvl4pPr>
            <a:lvl5pPr marL="1306216" indent="0">
              <a:buNone/>
              <a:defRPr sz="1143" b="1"/>
            </a:lvl5pPr>
            <a:lvl6pPr marL="1632770" indent="0">
              <a:buNone/>
              <a:defRPr sz="1143" b="1"/>
            </a:lvl6pPr>
            <a:lvl7pPr marL="1959324" indent="0">
              <a:buNone/>
              <a:defRPr sz="1143" b="1"/>
            </a:lvl7pPr>
            <a:lvl8pPr marL="2285878" indent="0">
              <a:buNone/>
              <a:defRPr sz="1143" b="1"/>
            </a:lvl8pPr>
            <a:lvl9pPr marL="2612431" indent="0">
              <a:buNone/>
              <a:defRPr sz="1143" b="1"/>
            </a:lvl9pPr>
          </a:lstStyle>
          <a:p>
            <a:pPr lvl="0"/>
            <a:r>
              <a:rPr lang="en-US" dirty="0" smtClean="0"/>
              <a:t>CLICK TO ADD SLIDE TITLE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8253079" y="420714"/>
            <a:ext cx="3936655" cy="357470"/>
          </a:xfrm>
          <a:prstGeom prst="rect">
            <a:avLst/>
          </a:prstGeom>
          <a:solidFill>
            <a:srgbClr val="404041">
              <a:alpha val="90000"/>
            </a:srgbClr>
          </a:solidFill>
          <a:effectLst>
            <a:outerShdw blurRad="12700" dist="38100" dir="8100000" algn="ctr" rotWithShape="0">
              <a:schemeClr val="tx1">
                <a:alpha val="25000"/>
              </a:schemeClr>
            </a:outerShdw>
          </a:effectLst>
        </p:spPr>
        <p:txBody>
          <a:bodyPr wrap="none" lIns="274320" tIns="137160" rIns="640080" bIns="118872" anchor="ctr" anchorCtr="0">
            <a:spAutoFit/>
          </a:bodyPr>
          <a:lstStyle>
            <a:lvl1pPr marL="0" indent="0" algn="r">
              <a:buNone/>
              <a:defRPr sz="643" b="1" spc="286" baseline="0">
                <a:solidFill>
                  <a:schemeClr val="bg1"/>
                </a:solidFill>
                <a:latin typeface="DINPro" panose="020B0504020101020102" pitchFamily="34" charset="0"/>
              </a:defRPr>
            </a:lvl1pPr>
            <a:lvl2pPr marL="326554" indent="0">
              <a:buNone/>
              <a:defRPr sz="1428" b="1"/>
            </a:lvl2pPr>
            <a:lvl3pPr marL="653109" indent="0">
              <a:buNone/>
              <a:defRPr sz="1286" b="1"/>
            </a:lvl3pPr>
            <a:lvl4pPr marL="979662" indent="0">
              <a:buNone/>
              <a:defRPr sz="1143" b="1"/>
            </a:lvl4pPr>
            <a:lvl5pPr marL="1306216" indent="0">
              <a:buNone/>
              <a:defRPr sz="1143" b="1"/>
            </a:lvl5pPr>
            <a:lvl6pPr marL="1632770" indent="0">
              <a:buNone/>
              <a:defRPr sz="1143" b="1"/>
            </a:lvl6pPr>
            <a:lvl7pPr marL="1959324" indent="0">
              <a:buNone/>
              <a:defRPr sz="1143" b="1"/>
            </a:lvl7pPr>
            <a:lvl8pPr marL="2285878" indent="0">
              <a:buNone/>
              <a:defRPr sz="1143" b="1"/>
            </a:lvl8pPr>
            <a:lvl9pPr marL="2612431" indent="0">
              <a:buNone/>
              <a:defRPr sz="1143" b="1"/>
            </a:lvl9pPr>
          </a:lstStyle>
          <a:p>
            <a:pPr lvl="0"/>
            <a:r>
              <a:rPr lang="en-US" dirty="0" smtClean="0"/>
              <a:t>CLICK TO ADD RUNNING SECTION HEADER</a:t>
            </a:r>
          </a:p>
        </p:txBody>
      </p:sp>
    </p:spTree>
    <p:extLst>
      <p:ext uri="{BB962C8B-B14F-4D97-AF65-F5344CB8AC3E}">
        <p14:creationId xmlns:p14="http://schemas.microsoft.com/office/powerpoint/2010/main" val="273592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6857" baseline="0">
                <a:solidFill>
                  <a:srgbClr val="58595B"/>
                </a:solidFill>
                <a:latin typeface="DINPro-Black" panose="02000503030000020004" pitchFamily="50" charset="0"/>
              </a:defRPr>
            </a:lvl1pPr>
          </a:lstStyle>
          <a:p>
            <a:pPr lvl="0"/>
            <a:r>
              <a:rPr lang="en-US" dirty="0" smtClean="0"/>
              <a:t>INTEGRATED ROOM CONTROLLER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663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Delta Logo Reveal Large CONFERENCE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17825" y="3192809"/>
            <a:ext cx="4354084" cy="2449628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73893" y="1143000"/>
            <a:ext cx="11235143" cy="2721429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buNone/>
              <a:defRPr sz="7143" baseline="0">
                <a:solidFill>
                  <a:srgbClr val="58595B"/>
                </a:solidFill>
                <a:latin typeface="DINPro-Black" panose="02000503030000020004" pitchFamily="50" charset="0"/>
              </a:defRPr>
            </a:lvl1pPr>
          </a:lstStyle>
          <a:p>
            <a:pPr lvl="0"/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9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DBB16-AA8E-4CBD-9579-BE439B9420EF}" type="datetimeFigureOut">
              <a:rPr lang="en-CA" smtClean="0"/>
              <a:t>2019-12-05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8B72-8C8F-4FE3-85C6-44AF612D045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141856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5394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VAL"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5165" y="6216383"/>
            <a:ext cx="1136835" cy="641619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idx="4294967295"/>
          </p:nvPr>
        </p:nvSpPr>
        <p:spPr>
          <a:xfrm>
            <a:off x="3150850" y="86179"/>
            <a:ext cx="5890301" cy="616804"/>
          </a:xfrm>
          <a:prstGeom prst="rect">
            <a:avLst/>
          </a:prstGeom>
          <a:solidFill>
            <a:srgbClr val="CD1732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pPr marL="0" indent="0" algn="ctr">
              <a:buNone/>
            </a:pPr>
            <a:r>
              <a:rPr lang="en-GB" sz="3428" dirty="0" smtClean="0">
                <a:solidFill>
                  <a:schemeClr val="bg1"/>
                </a:solidFill>
                <a:latin typeface="DIN Condensed" panose="00000500000000000000" pitchFamily="2" charset="0"/>
              </a:rPr>
              <a:t>2017 Regional Seminar – Chester, UK</a:t>
            </a:r>
            <a:endParaRPr lang="en-GB" sz="3428" dirty="0">
              <a:solidFill>
                <a:schemeClr val="bg1"/>
              </a:solidFill>
              <a:latin typeface="DIN Condensed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477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creen and 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-190909" y="5673945"/>
            <a:ext cx="8043740" cy="767774"/>
          </a:xfrm>
          <a:prstGeom prst="rect">
            <a:avLst/>
          </a:prstGeom>
          <a:solidFill>
            <a:srgbClr val="E31937">
              <a:alpha val="90000"/>
            </a:srgbClr>
          </a:solidFill>
          <a:effectLst>
            <a:outerShdw blurRad="12700" dist="38100" dir="8100000" algn="ctr" rotWithShape="0">
              <a:schemeClr val="tx1">
                <a:alpha val="25000"/>
              </a:schemeClr>
            </a:outerShdw>
          </a:effectLst>
        </p:spPr>
        <p:txBody>
          <a:bodyPr wrap="none" lIns="914400" tIns="182880" rIns="548640" bIns="54864" anchor="ctr" anchorCtr="0">
            <a:spAutoFit/>
          </a:bodyPr>
          <a:lstStyle>
            <a:lvl1pPr marL="0" indent="0" algn="l">
              <a:buNone/>
              <a:defRPr sz="3429" b="1" spc="71" baseline="0">
                <a:solidFill>
                  <a:schemeClr val="bg1"/>
                </a:solidFill>
                <a:latin typeface="DIN Condensed" panose="00000500000000000000" pitchFamily="2" charset="0"/>
              </a:defRPr>
            </a:lvl1pPr>
            <a:lvl2pPr marL="326554" indent="0">
              <a:buNone/>
              <a:defRPr sz="1428" b="1"/>
            </a:lvl2pPr>
            <a:lvl3pPr marL="653109" indent="0">
              <a:buNone/>
              <a:defRPr sz="1286" b="1"/>
            </a:lvl3pPr>
            <a:lvl4pPr marL="979662" indent="0">
              <a:buNone/>
              <a:defRPr sz="1143" b="1"/>
            </a:lvl4pPr>
            <a:lvl5pPr marL="1306216" indent="0">
              <a:buNone/>
              <a:defRPr sz="1143" b="1"/>
            </a:lvl5pPr>
            <a:lvl6pPr marL="1632770" indent="0">
              <a:buNone/>
              <a:defRPr sz="1143" b="1"/>
            </a:lvl6pPr>
            <a:lvl7pPr marL="1959324" indent="0">
              <a:buNone/>
              <a:defRPr sz="1143" b="1"/>
            </a:lvl7pPr>
            <a:lvl8pPr marL="2285878" indent="0">
              <a:buNone/>
              <a:defRPr sz="1143" b="1"/>
            </a:lvl8pPr>
            <a:lvl9pPr marL="2612431" indent="0">
              <a:buNone/>
              <a:defRPr sz="1143" b="1"/>
            </a:lvl9pPr>
          </a:lstStyle>
          <a:p>
            <a:pPr lvl="0"/>
            <a:r>
              <a:rPr lang="en-US" dirty="0" smtClean="0"/>
              <a:t>CLICK TO ADD SLIDE TITLE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8253079" y="420714"/>
            <a:ext cx="3936655" cy="357470"/>
          </a:xfrm>
          <a:prstGeom prst="rect">
            <a:avLst/>
          </a:prstGeom>
          <a:solidFill>
            <a:srgbClr val="404041">
              <a:alpha val="90000"/>
            </a:srgbClr>
          </a:solidFill>
          <a:effectLst>
            <a:outerShdw blurRad="12700" dist="38100" dir="8100000" algn="ctr" rotWithShape="0">
              <a:schemeClr val="tx1">
                <a:alpha val="25000"/>
              </a:schemeClr>
            </a:outerShdw>
          </a:effectLst>
        </p:spPr>
        <p:txBody>
          <a:bodyPr wrap="none" lIns="274320" tIns="137160" rIns="640080" bIns="118872" anchor="ctr" anchorCtr="0">
            <a:spAutoFit/>
          </a:bodyPr>
          <a:lstStyle>
            <a:lvl1pPr marL="0" indent="0" algn="r">
              <a:buNone/>
              <a:defRPr sz="643" b="1" spc="286" baseline="0">
                <a:solidFill>
                  <a:schemeClr val="bg1"/>
                </a:solidFill>
                <a:latin typeface="DINPro" panose="020B0504020101020102" pitchFamily="34" charset="0"/>
              </a:defRPr>
            </a:lvl1pPr>
            <a:lvl2pPr marL="326554" indent="0">
              <a:buNone/>
              <a:defRPr sz="1428" b="1"/>
            </a:lvl2pPr>
            <a:lvl3pPr marL="653109" indent="0">
              <a:buNone/>
              <a:defRPr sz="1286" b="1"/>
            </a:lvl3pPr>
            <a:lvl4pPr marL="979662" indent="0">
              <a:buNone/>
              <a:defRPr sz="1143" b="1"/>
            </a:lvl4pPr>
            <a:lvl5pPr marL="1306216" indent="0">
              <a:buNone/>
              <a:defRPr sz="1143" b="1"/>
            </a:lvl5pPr>
            <a:lvl6pPr marL="1632770" indent="0">
              <a:buNone/>
              <a:defRPr sz="1143" b="1"/>
            </a:lvl6pPr>
            <a:lvl7pPr marL="1959324" indent="0">
              <a:buNone/>
              <a:defRPr sz="1143" b="1"/>
            </a:lvl7pPr>
            <a:lvl8pPr marL="2285878" indent="0">
              <a:buNone/>
              <a:defRPr sz="1143" b="1"/>
            </a:lvl8pPr>
            <a:lvl9pPr marL="2612431" indent="0">
              <a:buNone/>
              <a:defRPr sz="1143" b="1"/>
            </a:lvl9pPr>
          </a:lstStyle>
          <a:p>
            <a:pPr lvl="0"/>
            <a:r>
              <a:rPr lang="en-US" dirty="0" smtClean="0"/>
              <a:t>CLICK TO ADD RUNNING SECTION HEADER</a:t>
            </a:r>
          </a:p>
        </p:txBody>
      </p:sp>
    </p:spTree>
    <p:extLst>
      <p:ext uri="{BB962C8B-B14F-4D97-AF65-F5344CB8AC3E}">
        <p14:creationId xmlns:p14="http://schemas.microsoft.com/office/powerpoint/2010/main" val="2996090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creen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-190909" y="5673945"/>
            <a:ext cx="8043740" cy="767774"/>
          </a:xfrm>
          <a:prstGeom prst="rect">
            <a:avLst/>
          </a:prstGeom>
          <a:solidFill>
            <a:srgbClr val="E31937">
              <a:alpha val="90000"/>
            </a:srgbClr>
          </a:solidFill>
          <a:effectLst>
            <a:outerShdw blurRad="12700" dist="38100" dir="8100000" algn="ctr" rotWithShape="0">
              <a:schemeClr val="tx1">
                <a:alpha val="25000"/>
              </a:schemeClr>
            </a:outerShdw>
          </a:effectLst>
        </p:spPr>
        <p:txBody>
          <a:bodyPr wrap="none" lIns="914400" tIns="182880" rIns="548640" bIns="54864" anchor="ctr" anchorCtr="0">
            <a:spAutoFit/>
          </a:bodyPr>
          <a:lstStyle>
            <a:lvl1pPr marL="0" indent="0" algn="l">
              <a:buNone/>
              <a:defRPr sz="3429" b="1" spc="71" baseline="0">
                <a:solidFill>
                  <a:schemeClr val="bg1"/>
                </a:solidFill>
                <a:latin typeface="DIN Condensed" panose="00000500000000000000" pitchFamily="2" charset="0"/>
              </a:defRPr>
            </a:lvl1pPr>
            <a:lvl2pPr marL="326554" indent="0">
              <a:buNone/>
              <a:defRPr sz="1428" b="1"/>
            </a:lvl2pPr>
            <a:lvl3pPr marL="653109" indent="0">
              <a:buNone/>
              <a:defRPr sz="1286" b="1"/>
            </a:lvl3pPr>
            <a:lvl4pPr marL="979662" indent="0">
              <a:buNone/>
              <a:defRPr sz="1143" b="1"/>
            </a:lvl4pPr>
            <a:lvl5pPr marL="1306216" indent="0">
              <a:buNone/>
              <a:defRPr sz="1143" b="1"/>
            </a:lvl5pPr>
            <a:lvl6pPr marL="1632770" indent="0">
              <a:buNone/>
              <a:defRPr sz="1143" b="1"/>
            </a:lvl6pPr>
            <a:lvl7pPr marL="1959324" indent="0">
              <a:buNone/>
              <a:defRPr sz="1143" b="1"/>
            </a:lvl7pPr>
            <a:lvl8pPr marL="2285878" indent="0">
              <a:buNone/>
              <a:defRPr sz="1143" b="1"/>
            </a:lvl8pPr>
            <a:lvl9pPr marL="2612431" indent="0">
              <a:buNone/>
              <a:defRPr sz="1143" b="1"/>
            </a:lvl9pPr>
          </a:lstStyle>
          <a:p>
            <a:pPr lvl="0"/>
            <a:r>
              <a:rPr lang="en-US" dirty="0" smtClean="0"/>
              <a:t>CLICK TO ADD SLIDE TITLE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8253079" y="420714"/>
            <a:ext cx="3936655" cy="357470"/>
          </a:xfrm>
          <a:prstGeom prst="rect">
            <a:avLst/>
          </a:prstGeom>
          <a:solidFill>
            <a:srgbClr val="404041">
              <a:alpha val="90000"/>
            </a:srgbClr>
          </a:solidFill>
          <a:effectLst>
            <a:outerShdw blurRad="12700" dist="38100" dir="8100000" algn="ctr" rotWithShape="0">
              <a:schemeClr val="tx1">
                <a:alpha val="25000"/>
              </a:schemeClr>
            </a:outerShdw>
          </a:effectLst>
        </p:spPr>
        <p:txBody>
          <a:bodyPr wrap="none" lIns="274320" tIns="137160" rIns="640080" bIns="118872" anchor="ctr" anchorCtr="0">
            <a:spAutoFit/>
          </a:bodyPr>
          <a:lstStyle>
            <a:lvl1pPr marL="0" indent="0" algn="r">
              <a:buNone/>
              <a:defRPr sz="643" b="1" spc="286" baseline="0">
                <a:solidFill>
                  <a:schemeClr val="bg1"/>
                </a:solidFill>
                <a:latin typeface="DINPro" panose="020B0504020101020102" pitchFamily="34" charset="0"/>
              </a:defRPr>
            </a:lvl1pPr>
            <a:lvl2pPr marL="326554" indent="0">
              <a:buNone/>
              <a:defRPr sz="1428" b="1"/>
            </a:lvl2pPr>
            <a:lvl3pPr marL="653109" indent="0">
              <a:buNone/>
              <a:defRPr sz="1286" b="1"/>
            </a:lvl3pPr>
            <a:lvl4pPr marL="979662" indent="0">
              <a:buNone/>
              <a:defRPr sz="1143" b="1"/>
            </a:lvl4pPr>
            <a:lvl5pPr marL="1306216" indent="0">
              <a:buNone/>
              <a:defRPr sz="1143" b="1"/>
            </a:lvl5pPr>
            <a:lvl6pPr marL="1632770" indent="0">
              <a:buNone/>
              <a:defRPr sz="1143" b="1"/>
            </a:lvl6pPr>
            <a:lvl7pPr marL="1959324" indent="0">
              <a:buNone/>
              <a:defRPr sz="1143" b="1"/>
            </a:lvl7pPr>
            <a:lvl8pPr marL="2285878" indent="0">
              <a:buNone/>
              <a:defRPr sz="1143" b="1"/>
            </a:lvl8pPr>
            <a:lvl9pPr marL="2612431" indent="0">
              <a:buNone/>
              <a:defRPr sz="1143" b="1"/>
            </a:lvl9pPr>
          </a:lstStyle>
          <a:p>
            <a:pPr lvl="0"/>
            <a:r>
              <a:rPr lang="en-US" dirty="0" smtClean="0"/>
              <a:t>CLICK TO ADD RUNNING SECTION HEADER</a:t>
            </a:r>
          </a:p>
        </p:txBody>
      </p:sp>
    </p:spTree>
    <p:extLst>
      <p:ext uri="{BB962C8B-B14F-4D97-AF65-F5344CB8AC3E}">
        <p14:creationId xmlns:p14="http://schemas.microsoft.com/office/powerpoint/2010/main" val="43022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-190909" y="5673945"/>
            <a:ext cx="8043740" cy="767774"/>
          </a:xfrm>
          <a:prstGeom prst="rect">
            <a:avLst/>
          </a:prstGeom>
          <a:solidFill>
            <a:srgbClr val="E31937">
              <a:alpha val="90000"/>
            </a:srgbClr>
          </a:solidFill>
          <a:effectLst>
            <a:outerShdw blurRad="12700" dist="38100" dir="8100000" algn="ctr" rotWithShape="0">
              <a:schemeClr val="tx1">
                <a:alpha val="25000"/>
              </a:schemeClr>
            </a:outerShdw>
          </a:effectLst>
        </p:spPr>
        <p:txBody>
          <a:bodyPr wrap="none" lIns="914400" tIns="182880" rIns="548640" bIns="54864" anchor="ctr" anchorCtr="0">
            <a:spAutoFit/>
          </a:bodyPr>
          <a:lstStyle>
            <a:lvl1pPr marL="0" indent="0" algn="l">
              <a:buNone/>
              <a:defRPr sz="3429" b="1" spc="71" baseline="0">
                <a:solidFill>
                  <a:schemeClr val="bg1"/>
                </a:solidFill>
                <a:latin typeface="DIN Condensed" panose="00000500000000000000" pitchFamily="2" charset="0"/>
              </a:defRPr>
            </a:lvl1pPr>
            <a:lvl2pPr marL="326554" indent="0">
              <a:buNone/>
              <a:defRPr sz="1428" b="1"/>
            </a:lvl2pPr>
            <a:lvl3pPr marL="653109" indent="0">
              <a:buNone/>
              <a:defRPr sz="1286" b="1"/>
            </a:lvl3pPr>
            <a:lvl4pPr marL="979662" indent="0">
              <a:buNone/>
              <a:defRPr sz="1143" b="1"/>
            </a:lvl4pPr>
            <a:lvl5pPr marL="1306216" indent="0">
              <a:buNone/>
              <a:defRPr sz="1143" b="1"/>
            </a:lvl5pPr>
            <a:lvl6pPr marL="1632770" indent="0">
              <a:buNone/>
              <a:defRPr sz="1143" b="1"/>
            </a:lvl6pPr>
            <a:lvl7pPr marL="1959324" indent="0">
              <a:buNone/>
              <a:defRPr sz="1143" b="1"/>
            </a:lvl7pPr>
            <a:lvl8pPr marL="2285878" indent="0">
              <a:buNone/>
              <a:defRPr sz="1143" b="1"/>
            </a:lvl8pPr>
            <a:lvl9pPr marL="2612431" indent="0">
              <a:buNone/>
              <a:defRPr sz="1143" b="1"/>
            </a:lvl9pPr>
          </a:lstStyle>
          <a:p>
            <a:pPr lvl="0"/>
            <a:r>
              <a:rPr lang="en-US" dirty="0" smtClean="0"/>
              <a:t>CLICK TO ADD SLIDE TITLE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8253079" y="420714"/>
            <a:ext cx="3936655" cy="357470"/>
          </a:xfrm>
          <a:prstGeom prst="rect">
            <a:avLst/>
          </a:prstGeom>
          <a:solidFill>
            <a:srgbClr val="404041">
              <a:alpha val="90000"/>
            </a:srgbClr>
          </a:solidFill>
          <a:effectLst>
            <a:outerShdw blurRad="12700" dist="38100" dir="8100000" algn="ctr" rotWithShape="0">
              <a:schemeClr val="tx1">
                <a:alpha val="25000"/>
              </a:schemeClr>
            </a:outerShdw>
          </a:effectLst>
        </p:spPr>
        <p:txBody>
          <a:bodyPr wrap="none" lIns="274320" tIns="137160" rIns="640080" bIns="118872" anchor="ctr" anchorCtr="0">
            <a:spAutoFit/>
          </a:bodyPr>
          <a:lstStyle>
            <a:lvl1pPr marL="0" indent="0" algn="r">
              <a:buNone/>
              <a:defRPr sz="643" b="1" spc="286" baseline="0">
                <a:solidFill>
                  <a:schemeClr val="bg1"/>
                </a:solidFill>
                <a:latin typeface="DINPro" panose="020B0504020101020102" pitchFamily="34" charset="0"/>
              </a:defRPr>
            </a:lvl1pPr>
            <a:lvl2pPr marL="326554" indent="0">
              <a:buNone/>
              <a:defRPr sz="1428" b="1"/>
            </a:lvl2pPr>
            <a:lvl3pPr marL="653109" indent="0">
              <a:buNone/>
              <a:defRPr sz="1286" b="1"/>
            </a:lvl3pPr>
            <a:lvl4pPr marL="979662" indent="0">
              <a:buNone/>
              <a:defRPr sz="1143" b="1"/>
            </a:lvl4pPr>
            <a:lvl5pPr marL="1306216" indent="0">
              <a:buNone/>
              <a:defRPr sz="1143" b="1"/>
            </a:lvl5pPr>
            <a:lvl6pPr marL="1632770" indent="0">
              <a:buNone/>
              <a:defRPr sz="1143" b="1"/>
            </a:lvl6pPr>
            <a:lvl7pPr marL="1959324" indent="0">
              <a:buNone/>
              <a:defRPr sz="1143" b="1"/>
            </a:lvl7pPr>
            <a:lvl8pPr marL="2285878" indent="0">
              <a:buNone/>
              <a:defRPr sz="1143" b="1"/>
            </a:lvl8pPr>
            <a:lvl9pPr marL="2612431" indent="0">
              <a:buNone/>
              <a:defRPr sz="1143" b="1"/>
            </a:lvl9pPr>
          </a:lstStyle>
          <a:p>
            <a:pPr lvl="0"/>
            <a:r>
              <a:rPr lang="en-US" dirty="0" smtClean="0"/>
              <a:t>CLICK TO ADD RUNNING SECTION HEADER</a:t>
            </a:r>
          </a:p>
        </p:txBody>
      </p:sp>
    </p:spTree>
    <p:extLst>
      <p:ext uri="{BB962C8B-B14F-4D97-AF65-F5344CB8AC3E}">
        <p14:creationId xmlns:p14="http://schemas.microsoft.com/office/powerpoint/2010/main" val="1805775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Screen And 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-190909" y="5673945"/>
            <a:ext cx="8043740" cy="767774"/>
          </a:xfrm>
          <a:prstGeom prst="rect">
            <a:avLst/>
          </a:prstGeom>
          <a:solidFill>
            <a:srgbClr val="E31937">
              <a:alpha val="90000"/>
            </a:srgbClr>
          </a:solidFill>
          <a:effectLst>
            <a:outerShdw blurRad="12700" dist="38100" dir="8100000" algn="ctr" rotWithShape="0">
              <a:schemeClr val="tx1">
                <a:alpha val="25000"/>
              </a:schemeClr>
            </a:outerShdw>
          </a:effectLst>
        </p:spPr>
        <p:txBody>
          <a:bodyPr wrap="none" lIns="914400" tIns="182880" rIns="548640" bIns="54864" anchor="ctr" anchorCtr="0">
            <a:spAutoFit/>
          </a:bodyPr>
          <a:lstStyle>
            <a:lvl1pPr marL="0" indent="0" algn="l">
              <a:buNone/>
              <a:defRPr sz="3429" b="1" spc="71" baseline="0">
                <a:solidFill>
                  <a:schemeClr val="bg1"/>
                </a:solidFill>
                <a:latin typeface="DIN Condensed" panose="00000500000000000000" pitchFamily="2" charset="0"/>
              </a:defRPr>
            </a:lvl1pPr>
            <a:lvl2pPr marL="326554" indent="0">
              <a:buNone/>
              <a:defRPr sz="1428" b="1"/>
            </a:lvl2pPr>
            <a:lvl3pPr marL="653109" indent="0">
              <a:buNone/>
              <a:defRPr sz="1286" b="1"/>
            </a:lvl3pPr>
            <a:lvl4pPr marL="979662" indent="0">
              <a:buNone/>
              <a:defRPr sz="1143" b="1"/>
            </a:lvl4pPr>
            <a:lvl5pPr marL="1306216" indent="0">
              <a:buNone/>
              <a:defRPr sz="1143" b="1"/>
            </a:lvl5pPr>
            <a:lvl6pPr marL="1632770" indent="0">
              <a:buNone/>
              <a:defRPr sz="1143" b="1"/>
            </a:lvl6pPr>
            <a:lvl7pPr marL="1959324" indent="0">
              <a:buNone/>
              <a:defRPr sz="1143" b="1"/>
            </a:lvl7pPr>
            <a:lvl8pPr marL="2285878" indent="0">
              <a:buNone/>
              <a:defRPr sz="1143" b="1"/>
            </a:lvl8pPr>
            <a:lvl9pPr marL="2612431" indent="0">
              <a:buNone/>
              <a:defRPr sz="1143" b="1"/>
            </a:lvl9pPr>
          </a:lstStyle>
          <a:p>
            <a:pPr lvl="0"/>
            <a:r>
              <a:rPr lang="en-US" dirty="0" smtClean="0"/>
              <a:t>CLICK TO ADD SLIDE TITLE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8253079" y="420714"/>
            <a:ext cx="3936655" cy="357470"/>
          </a:xfrm>
          <a:prstGeom prst="rect">
            <a:avLst/>
          </a:prstGeom>
          <a:solidFill>
            <a:srgbClr val="404041">
              <a:alpha val="90000"/>
            </a:srgbClr>
          </a:solidFill>
          <a:effectLst>
            <a:outerShdw blurRad="12700" dist="38100" dir="8100000" algn="ctr" rotWithShape="0">
              <a:schemeClr val="tx1">
                <a:alpha val="25000"/>
              </a:schemeClr>
            </a:outerShdw>
          </a:effectLst>
        </p:spPr>
        <p:txBody>
          <a:bodyPr wrap="none" lIns="274320" tIns="137160" rIns="640080" bIns="118872" anchor="ctr" anchorCtr="0">
            <a:spAutoFit/>
          </a:bodyPr>
          <a:lstStyle>
            <a:lvl1pPr marL="0" indent="0" algn="r">
              <a:buNone/>
              <a:defRPr sz="643" b="1" spc="286" baseline="0">
                <a:solidFill>
                  <a:schemeClr val="bg1"/>
                </a:solidFill>
                <a:latin typeface="DINPro" panose="020B0504020101020102" pitchFamily="34" charset="0"/>
              </a:defRPr>
            </a:lvl1pPr>
            <a:lvl2pPr marL="326554" indent="0">
              <a:buNone/>
              <a:defRPr sz="1428" b="1"/>
            </a:lvl2pPr>
            <a:lvl3pPr marL="653109" indent="0">
              <a:buNone/>
              <a:defRPr sz="1286" b="1"/>
            </a:lvl3pPr>
            <a:lvl4pPr marL="979662" indent="0">
              <a:buNone/>
              <a:defRPr sz="1143" b="1"/>
            </a:lvl4pPr>
            <a:lvl5pPr marL="1306216" indent="0">
              <a:buNone/>
              <a:defRPr sz="1143" b="1"/>
            </a:lvl5pPr>
            <a:lvl6pPr marL="1632770" indent="0">
              <a:buNone/>
              <a:defRPr sz="1143" b="1"/>
            </a:lvl6pPr>
            <a:lvl7pPr marL="1959324" indent="0">
              <a:buNone/>
              <a:defRPr sz="1143" b="1"/>
            </a:lvl7pPr>
            <a:lvl8pPr marL="2285878" indent="0">
              <a:buNone/>
              <a:defRPr sz="1143" b="1"/>
            </a:lvl8pPr>
            <a:lvl9pPr marL="2612431" indent="0">
              <a:buNone/>
              <a:defRPr sz="1143" b="1"/>
            </a:lvl9pPr>
          </a:lstStyle>
          <a:p>
            <a:pPr lvl="0"/>
            <a:r>
              <a:rPr lang="en-US" dirty="0" smtClean="0"/>
              <a:t>CLICK TO ADD RUNNING SECTION HEADER</a:t>
            </a:r>
          </a:p>
        </p:txBody>
      </p:sp>
    </p:spTree>
    <p:extLst>
      <p:ext uri="{BB962C8B-B14F-4D97-AF65-F5344CB8AC3E}">
        <p14:creationId xmlns:p14="http://schemas.microsoft.com/office/powerpoint/2010/main" val="2596511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latin typeface="DINPro" panose="020B0504020101020102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B6E06D-B03D-4CD5-A10F-8FD81E4329C3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INPro" panose="020B0504020101020102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12/5/2019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INPro" panose="020B0504020101020102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DINPro" panose="020B0504020101020102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DINPro" panose="020B0504020101020102" pitchFamily="34" charset="0"/>
                <a:ea typeface="+mn-ea"/>
                <a:cs typeface="+mn-cs"/>
              </a:rPr>
              <a:t>We do it right.  |  Deltacontrols.com</a:t>
            </a:r>
          </a:p>
        </p:txBody>
      </p:sp>
    </p:spTree>
    <p:extLst>
      <p:ext uri="{BB962C8B-B14F-4D97-AF65-F5344CB8AC3E}">
        <p14:creationId xmlns:p14="http://schemas.microsoft.com/office/powerpoint/2010/main" val="15302019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DINPro" panose="020B0504020101020102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B6E06D-B03D-4CD5-A10F-8FD81E4329C3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DINPro" panose="020B0504020101020102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12/5/2019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DINPro" panose="020B0504020101020102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DINPro" panose="020B0504020101020102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DINPro" panose="020B0504020101020102" pitchFamily="34" charset="0"/>
                <a:ea typeface="+mn-ea"/>
                <a:cs typeface="+mn-cs"/>
              </a:rPr>
              <a:t>Do it right. | deltacontrols.com</a:t>
            </a:r>
          </a:p>
        </p:txBody>
      </p:sp>
    </p:spTree>
    <p:extLst>
      <p:ext uri="{BB962C8B-B14F-4D97-AF65-F5344CB8AC3E}">
        <p14:creationId xmlns:p14="http://schemas.microsoft.com/office/powerpoint/2010/main" val="33646908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B6E06D-B03D-4CD5-A10F-8FD81E4329C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786751-CA4B-49D7-82A0-895366B4B2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24174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B6E06D-B03D-4CD5-A10F-8FD81E4329C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786751-CA4B-49D7-82A0-895366B4B2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7952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DBB16-AA8E-4CBD-9579-BE439B9420EF}" type="datetimeFigureOut">
              <a:rPr lang="en-CA" smtClean="0"/>
              <a:t>2019-12-05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8B72-8C8F-4FE3-85C6-44AF612D045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070524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B6E06D-B03D-4CD5-A10F-8FD81E4329C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786751-CA4B-49D7-82A0-895366B4B2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77453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B6E06D-B03D-4CD5-A10F-8FD81E4329C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786751-CA4B-49D7-82A0-895366B4B2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62210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B6E06D-B03D-4CD5-A10F-8FD81E4329C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786751-CA4B-49D7-82A0-895366B4B2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54086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B6E06D-B03D-4CD5-A10F-8FD81E4329C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786751-CA4B-49D7-82A0-895366B4B2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62705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B6E06D-B03D-4CD5-A10F-8FD81E4329C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786751-CA4B-49D7-82A0-895366B4B2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41069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B6E06D-B03D-4CD5-A10F-8FD81E4329C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786751-CA4B-49D7-82A0-895366B4B2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0773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B6E06D-B03D-4CD5-A10F-8FD81E4329C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786751-CA4B-49D7-82A0-895366B4B2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4620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A92798-6CF0-4109-83F1-C3BD7DF2C4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623" y="5834833"/>
            <a:ext cx="1276641" cy="76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9519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latin typeface="DINPro" panose="020B0504020101020102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B6E06D-B03D-4CD5-A10F-8FD81E4329C3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INPro" panose="020B0504020101020102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12/5/2019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INPro" panose="020B0504020101020102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DINPro" panose="020B0504020101020102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DINPro" panose="020B0504020101020102" pitchFamily="34" charset="0"/>
                <a:ea typeface="+mn-ea"/>
                <a:cs typeface="+mn-cs"/>
              </a:rPr>
              <a:t>We do it right.  |  Deltacontrols.com</a:t>
            </a:r>
          </a:p>
        </p:txBody>
      </p:sp>
    </p:spTree>
    <p:extLst>
      <p:ext uri="{BB962C8B-B14F-4D97-AF65-F5344CB8AC3E}">
        <p14:creationId xmlns:p14="http://schemas.microsoft.com/office/powerpoint/2010/main" val="20152415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DINPro" panose="020B0504020101020102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B6E06D-B03D-4CD5-A10F-8FD81E4329C3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DINPro" panose="020B0504020101020102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12/5/2019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DINPro" panose="020B0504020101020102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DINPro" panose="020B0504020101020102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DINPro" panose="020B0504020101020102" pitchFamily="34" charset="0"/>
                <a:ea typeface="+mn-ea"/>
                <a:cs typeface="+mn-cs"/>
              </a:rPr>
              <a:t>Do it right. | deltacontrols.com</a:t>
            </a:r>
          </a:p>
        </p:txBody>
      </p:sp>
    </p:spTree>
    <p:extLst>
      <p:ext uri="{BB962C8B-B14F-4D97-AF65-F5344CB8AC3E}">
        <p14:creationId xmlns:p14="http://schemas.microsoft.com/office/powerpoint/2010/main" val="1510500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DBB16-AA8E-4CBD-9579-BE439B9420EF}" type="datetimeFigureOut">
              <a:rPr lang="en-CA" smtClean="0"/>
              <a:t>2019-12-05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8B72-8C8F-4FE3-85C6-44AF612D045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96054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B6E06D-B03D-4CD5-A10F-8FD81E4329C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786751-CA4B-49D7-82A0-895366B4B2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45409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B6E06D-B03D-4CD5-A10F-8FD81E4329C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786751-CA4B-49D7-82A0-895366B4B2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83025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B6E06D-B03D-4CD5-A10F-8FD81E4329C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786751-CA4B-49D7-82A0-895366B4B2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11266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B6E06D-B03D-4CD5-A10F-8FD81E4329C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786751-CA4B-49D7-82A0-895366B4B2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772895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B6E06D-B03D-4CD5-A10F-8FD81E4329C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786751-CA4B-49D7-82A0-895366B4B2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668008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B6E06D-B03D-4CD5-A10F-8FD81E4329C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786751-CA4B-49D7-82A0-895366B4B2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472665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B6E06D-B03D-4CD5-A10F-8FD81E4329C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786751-CA4B-49D7-82A0-895366B4B2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744219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B6E06D-B03D-4CD5-A10F-8FD81E4329C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786751-CA4B-49D7-82A0-895366B4B2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028350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B6E06D-B03D-4CD5-A10F-8FD81E4329C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786751-CA4B-49D7-82A0-895366B4B2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960856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A92798-6CF0-4109-83F1-C3BD7DF2C4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623" y="5834833"/>
            <a:ext cx="1276641" cy="76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091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DBB16-AA8E-4CBD-9579-BE439B9420EF}" type="datetimeFigureOut">
              <a:rPr lang="en-CA" smtClean="0"/>
              <a:t>2019-12-05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8B72-8C8F-4FE3-85C6-44AF612D045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4881361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5585" y="2956234"/>
            <a:ext cx="11355678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4800" b="1">
                <a:solidFill>
                  <a:srgbClr val="58595B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5585" y="5424045"/>
            <a:ext cx="11355678" cy="82157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622" y="5834832"/>
            <a:ext cx="1276641" cy="76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20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1981" y="497840"/>
            <a:ext cx="5442819" cy="1049253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600" b="1">
                <a:solidFill>
                  <a:srgbClr val="58595B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5867401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 smtClean="0"/>
              <a:t>Insert image here.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324600" y="2004293"/>
            <a:ext cx="5410200" cy="439650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365760">
              <a:buFontTx/>
              <a:buBlip>
                <a:blip r:embed="rId2"/>
              </a:buBlip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60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3244" y="465756"/>
            <a:ext cx="5442819" cy="1049253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600" b="1">
                <a:solidFill>
                  <a:srgbClr val="58595B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6324599" y="0"/>
            <a:ext cx="5867401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 smtClean="0"/>
              <a:t>Insert image here.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55862" y="1931569"/>
            <a:ext cx="5410201" cy="443714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365760">
              <a:buFontTx/>
              <a:buBlip>
                <a:blip r:embed="rId2"/>
              </a:buBlip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7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- Dark Text Hig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 smtClean="0"/>
              <a:t>Insert image here.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0" y="1210468"/>
            <a:ext cx="12192000" cy="10080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4800" b="1">
                <a:effectLst>
                  <a:outerShdw blurRad="381000" dist="38100" dir="2700000" algn="tl" rotWithShape="0">
                    <a:schemeClr val="bg1">
                      <a:alpha val="70000"/>
                    </a:schemeClr>
                  </a:outerShdw>
                </a:effectLst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3438715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- Dark Text 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 smtClean="0"/>
              <a:t>Insert image here.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0" y="4639468"/>
            <a:ext cx="12192000" cy="10080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4800" b="1">
                <a:effectLst>
                  <a:outerShdw blurRad="381000" dist="38100" dir="2700000" algn="tl" rotWithShape="0">
                    <a:schemeClr val="bg1">
                      <a:alpha val="70000"/>
                    </a:schemeClr>
                  </a:outerShdw>
                </a:effectLst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698679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- Light Text Hig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1999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 smtClean="0"/>
              <a:t>Insert image here.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0" y="1210468"/>
            <a:ext cx="12192000" cy="10080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effectLst>
                  <a:outerShdw blurRad="381000" dist="38100" dir="2700000" algn="tl" rotWithShape="0">
                    <a:schemeClr val="tx1">
                      <a:alpha val="70000"/>
                    </a:schemeClr>
                  </a:outerShdw>
                </a:effectLst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2595259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- Light Text 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 smtClean="0"/>
              <a:t>Insert image here.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0" y="4639468"/>
            <a:ext cx="12192000" cy="10080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effectLst>
                  <a:outerShdw blurRad="381000" dist="38100" dir="2700000" algn="tl" rotWithShape="0">
                    <a:schemeClr val="tx1">
                      <a:alpha val="70000"/>
                    </a:schemeClr>
                  </a:outerShdw>
                </a:effectLst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561900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4063999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 smtClean="0"/>
              <a:t>Insert image here.</a:t>
            </a:r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4064001" y="0"/>
            <a:ext cx="4063999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 smtClean="0"/>
              <a:t>Insert image here.</a:t>
            </a:r>
            <a:endParaRPr lang="en-US" dirty="0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8128000" y="0"/>
            <a:ext cx="4063999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 smtClean="0"/>
              <a:t>Insert image here.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064000" y="-601884"/>
            <a:ext cx="0" cy="8241175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8128000" y="-601884"/>
            <a:ext cx="0" cy="8345347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4528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1998" cy="228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 smtClean="0"/>
              <a:t>Insert image here.</a:t>
            </a:r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1" y="2286000"/>
            <a:ext cx="12191998" cy="228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 smtClean="0"/>
              <a:t>Insert image here.</a:t>
            </a:r>
            <a:endParaRPr lang="en-US" dirty="0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4572000"/>
            <a:ext cx="12191999" cy="228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 smtClean="0"/>
              <a:t>Insert image here.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-1597306" y="4572000"/>
            <a:ext cx="14954491" cy="0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-1597306" y="2286000"/>
            <a:ext cx="14873468" cy="0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91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67CBDB-23C4-4D9F-9ECE-78BA9B656E6F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12/5/2019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9FB385-4C05-4B8E-BE7D-E79455E594E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7267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238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DBB16-AA8E-4CBD-9579-BE439B9420EF}" type="datetimeFigureOut">
              <a:rPr lang="en-CA" smtClean="0"/>
              <a:t>2019-12-05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8B72-8C8F-4FE3-85C6-44AF612D045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68106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DBB16-AA8E-4CBD-9579-BE439B9420EF}" type="datetimeFigureOut">
              <a:rPr lang="en-CA" smtClean="0"/>
              <a:t>2019-12-05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8B72-8C8F-4FE3-85C6-44AF612D045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4025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DBB16-AA8E-4CBD-9579-BE439B9420EF}" type="datetimeFigureOut">
              <a:rPr lang="en-CA" smtClean="0"/>
              <a:t>2019-12-05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8B72-8C8F-4FE3-85C6-44AF612D045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49209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DBB16-AA8E-4CBD-9579-BE439B9420EF}" type="datetimeFigureOut">
              <a:rPr lang="en-CA" smtClean="0"/>
              <a:t>2019-12-05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58B72-8C8F-4FE3-85C6-44AF612D045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3935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0" y="2340268"/>
            <a:ext cx="12192000" cy="21767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INTEGRATED ROOM CONTROLLER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118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  <p:txStyles>
    <p:titleStyle>
      <a:lvl1pPr algn="ctr" defTabSz="1088600" rtl="0" eaLnBrk="1" latinLnBrk="0" hangingPunct="1">
        <a:spcBef>
          <a:spcPct val="0"/>
        </a:spcBef>
        <a:buNone/>
        <a:defRPr sz="521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225" indent="-408225" algn="l" defTabSz="1088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785" kern="1200">
          <a:solidFill>
            <a:schemeClr val="tx1"/>
          </a:solidFill>
          <a:latin typeface="+mn-lt"/>
          <a:ea typeface="+mn-ea"/>
          <a:cs typeface="+mn-cs"/>
        </a:defRPr>
      </a:lvl1pPr>
      <a:lvl2pPr marL="884488" indent="-340187" algn="l" defTabSz="10886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57" kern="1200">
          <a:solidFill>
            <a:schemeClr val="tx1"/>
          </a:solidFill>
          <a:latin typeface="+mn-lt"/>
          <a:ea typeface="+mn-ea"/>
          <a:cs typeface="+mn-cs"/>
        </a:defRPr>
      </a:lvl2pPr>
      <a:lvl3pPr marL="1360750" indent="-272149" algn="l" defTabSz="1088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58" kern="1200">
          <a:solidFill>
            <a:schemeClr val="tx1"/>
          </a:solidFill>
          <a:latin typeface="+mn-lt"/>
          <a:ea typeface="+mn-ea"/>
          <a:cs typeface="+mn-cs"/>
        </a:defRPr>
      </a:lvl3pPr>
      <a:lvl4pPr marL="1905051" indent="-272149" algn="l" defTabSz="10886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358" kern="1200">
          <a:solidFill>
            <a:schemeClr val="tx1"/>
          </a:solidFill>
          <a:latin typeface="+mn-lt"/>
          <a:ea typeface="+mn-ea"/>
          <a:cs typeface="+mn-cs"/>
        </a:defRPr>
      </a:lvl4pPr>
      <a:lvl5pPr marL="2449351" indent="-272149" algn="l" defTabSz="1088600" rtl="0" eaLnBrk="1" latinLnBrk="0" hangingPunct="1">
        <a:spcBef>
          <a:spcPct val="20000"/>
        </a:spcBef>
        <a:buFont typeface="Arial" panose="020B0604020202020204" pitchFamily="34" charset="0"/>
        <a:buChar char="»"/>
        <a:defRPr sz="2358" kern="1200">
          <a:solidFill>
            <a:schemeClr val="tx1"/>
          </a:solidFill>
          <a:latin typeface="+mn-lt"/>
          <a:ea typeface="+mn-ea"/>
          <a:cs typeface="+mn-cs"/>
        </a:defRPr>
      </a:lvl5pPr>
      <a:lvl6pPr marL="2993651" indent="-272149" algn="l" defTabSz="1088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6pPr>
      <a:lvl7pPr marL="3537952" indent="-272149" algn="l" defTabSz="1088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7pPr>
      <a:lvl8pPr marL="4082251" indent="-272149" algn="l" defTabSz="1088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8pPr>
      <a:lvl9pPr marL="4626552" indent="-272149" algn="l" defTabSz="1088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600" rtl="0" eaLnBrk="1" latinLnBrk="0" hangingPunct="1">
        <a:defRPr sz="2143" kern="1200">
          <a:solidFill>
            <a:schemeClr val="tx1"/>
          </a:solidFill>
          <a:latin typeface="+mn-lt"/>
          <a:ea typeface="+mn-ea"/>
          <a:cs typeface="+mn-cs"/>
        </a:defRPr>
      </a:lvl1pPr>
      <a:lvl2pPr marL="544300" algn="l" defTabSz="1088600" rtl="0" eaLnBrk="1" latinLnBrk="0" hangingPunct="1">
        <a:defRPr sz="2143" kern="1200">
          <a:solidFill>
            <a:schemeClr val="tx1"/>
          </a:solidFill>
          <a:latin typeface="+mn-lt"/>
          <a:ea typeface="+mn-ea"/>
          <a:cs typeface="+mn-cs"/>
        </a:defRPr>
      </a:lvl2pPr>
      <a:lvl3pPr marL="1088600" algn="l" defTabSz="1088600" rtl="0" eaLnBrk="1" latinLnBrk="0" hangingPunct="1">
        <a:defRPr sz="2143" kern="1200">
          <a:solidFill>
            <a:schemeClr val="tx1"/>
          </a:solidFill>
          <a:latin typeface="+mn-lt"/>
          <a:ea typeface="+mn-ea"/>
          <a:cs typeface="+mn-cs"/>
        </a:defRPr>
      </a:lvl3pPr>
      <a:lvl4pPr marL="1632901" algn="l" defTabSz="1088600" rtl="0" eaLnBrk="1" latinLnBrk="0" hangingPunct="1">
        <a:defRPr sz="2143" kern="1200">
          <a:solidFill>
            <a:schemeClr val="tx1"/>
          </a:solidFill>
          <a:latin typeface="+mn-lt"/>
          <a:ea typeface="+mn-ea"/>
          <a:cs typeface="+mn-cs"/>
        </a:defRPr>
      </a:lvl4pPr>
      <a:lvl5pPr marL="2177201" algn="l" defTabSz="1088600" rtl="0" eaLnBrk="1" latinLnBrk="0" hangingPunct="1">
        <a:defRPr sz="2143" kern="1200">
          <a:solidFill>
            <a:schemeClr val="tx1"/>
          </a:solidFill>
          <a:latin typeface="+mn-lt"/>
          <a:ea typeface="+mn-ea"/>
          <a:cs typeface="+mn-cs"/>
        </a:defRPr>
      </a:lvl5pPr>
      <a:lvl6pPr marL="2721501" algn="l" defTabSz="1088600" rtl="0" eaLnBrk="1" latinLnBrk="0" hangingPunct="1">
        <a:defRPr sz="2143" kern="1200">
          <a:solidFill>
            <a:schemeClr val="tx1"/>
          </a:solidFill>
          <a:latin typeface="+mn-lt"/>
          <a:ea typeface="+mn-ea"/>
          <a:cs typeface="+mn-cs"/>
        </a:defRPr>
      </a:lvl6pPr>
      <a:lvl7pPr marL="3265801" algn="l" defTabSz="1088600" rtl="0" eaLnBrk="1" latinLnBrk="0" hangingPunct="1">
        <a:defRPr sz="2143" kern="1200">
          <a:solidFill>
            <a:schemeClr val="tx1"/>
          </a:solidFill>
          <a:latin typeface="+mn-lt"/>
          <a:ea typeface="+mn-ea"/>
          <a:cs typeface="+mn-cs"/>
        </a:defRPr>
      </a:lvl7pPr>
      <a:lvl8pPr marL="3810102" algn="l" defTabSz="1088600" rtl="0" eaLnBrk="1" latinLnBrk="0" hangingPunct="1">
        <a:defRPr sz="2143" kern="1200">
          <a:solidFill>
            <a:schemeClr val="tx1"/>
          </a:solidFill>
          <a:latin typeface="+mn-lt"/>
          <a:ea typeface="+mn-ea"/>
          <a:cs typeface="+mn-cs"/>
        </a:defRPr>
      </a:lvl8pPr>
      <a:lvl9pPr marL="4354402" algn="l" defTabSz="1088600" rtl="0" eaLnBrk="1" latinLnBrk="0" hangingPunct="1">
        <a:defRPr sz="21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0" y="2340268"/>
            <a:ext cx="12192000" cy="21767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INTEGRATED ROOM CONTROLLER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557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  <p:txStyles>
    <p:titleStyle>
      <a:lvl1pPr algn="ctr" defTabSz="1088600" rtl="0" eaLnBrk="1" latinLnBrk="0" hangingPunct="1">
        <a:spcBef>
          <a:spcPct val="0"/>
        </a:spcBef>
        <a:buNone/>
        <a:defRPr sz="521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225" indent="-408225" algn="l" defTabSz="1088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785" kern="1200">
          <a:solidFill>
            <a:schemeClr val="tx1"/>
          </a:solidFill>
          <a:latin typeface="+mn-lt"/>
          <a:ea typeface="+mn-ea"/>
          <a:cs typeface="+mn-cs"/>
        </a:defRPr>
      </a:lvl1pPr>
      <a:lvl2pPr marL="884488" indent="-340187" algn="l" defTabSz="10886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57" kern="1200">
          <a:solidFill>
            <a:schemeClr val="tx1"/>
          </a:solidFill>
          <a:latin typeface="+mn-lt"/>
          <a:ea typeface="+mn-ea"/>
          <a:cs typeface="+mn-cs"/>
        </a:defRPr>
      </a:lvl2pPr>
      <a:lvl3pPr marL="1360750" indent="-272149" algn="l" defTabSz="1088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58" kern="1200">
          <a:solidFill>
            <a:schemeClr val="tx1"/>
          </a:solidFill>
          <a:latin typeface="+mn-lt"/>
          <a:ea typeface="+mn-ea"/>
          <a:cs typeface="+mn-cs"/>
        </a:defRPr>
      </a:lvl3pPr>
      <a:lvl4pPr marL="1905051" indent="-272149" algn="l" defTabSz="10886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358" kern="1200">
          <a:solidFill>
            <a:schemeClr val="tx1"/>
          </a:solidFill>
          <a:latin typeface="+mn-lt"/>
          <a:ea typeface="+mn-ea"/>
          <a:cs typeface="+mn-cs"/>
        </a:defRPr>
      </a:lvl4pPr>
      <a:lvl5pPr marL="2449351" indent="-272149" algn="l" defTabSz="1088600" rtl="0" eaLnBrk="1" latinLnBrk="0" hangingPunct="1">
        <a:spcBef>
          <a:spcPct val="20000"/>
        </a:spcBef>
        <a:buFont typeface="Arial" panose="020B0604020202020204" pitchFamily="34" charset="0"/>
        <a:buChar char="»"/>
        <a:defRPr sz="2358" kern="1200">
          <a:solidFill>
            <a:schemeClr val="tx1"/>
          </a:solidFill>
          <a:latin typeface="+mn-lt"/>
          <a:ea typeface="+mn-ea"/>
          <a:cs typeface="+mn-cs"/>
        </a:defRPr>
      </a:lvl5pPr>
      <a:lvl6pPr marL="2993651" indent="-272149" algn="l" defTabSz="1088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6pPr>
      <a:lvl7pPr marL="3537952" indent="-272149" algn="l" defTabSz="1088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7pPr>
      <a:lvl8pPr marL="4082251" indent="-272149" algn="l" defTabSz="1088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8pPr>
      <a:lvl9pPr marL="4626552" indent="-272149" algn="l" defTabSz="1088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600" rtl="0" eaLnBrk="1" latinLnBrk="0" hangingPunct="1">
        <a:defRPr sz="2143" kern="1200">
          <a:solidFill>
            <a:schemeClr val="tx1"/>
          </a:solidFill>
          <a:latin typeface="+mn-lt"/>
          <a:ea typeface="+mn-ea"/>
          <a:cs typeface="+mn-cs"/>
        </a:defRPr>
      </a:lvl1pPr>
      <a:lvl2pPr marL="544300" algn="l" defTabSz="1088600" rtl="0" eaLnBrk="1" latinLnBrk="0" hangingPunct="1">
        <a:defRPr sz="2143" kern="1200">
          <a:solidFill>
            <a:schemeClr val="tx1"/>
          </a:solidFill>
          <a:latin typeface="+mn-lt"/>
          <a:ea typeface="+mn-ea"/>
          <a:cs typeface="+mn-cs"/>
        </a:defRPr>
      </a:lvl2pPr>
      <a:lvl3pPr marL="1088600" algn="l" defTabSz="1088600" rtl="0" eaLnBrk="1" latinLnBrk="0" hangingPunct="1">
        <a:defRPr sz="2143" kern="1200">
          <a:solidFill>
            <a:schemeClr val="tx1"/>
          </a:solidFill>
          <a:latin typeface="+mn-lt"/>
          <a:ea typeface="+mn-ea"/>
          <a:cs typeface="+mn-cs"/>
        </a:defRPr>
      </a:lvl3pPr>
      <a:lvl4pPr marL="1632901" algn="l" defTabSz="1088600" rtl="0" eaLnBrk="1" latinLnBrk="0" hangingPunct="1">
        <a:defRPr sz="2143" kern="1200">
          <a:solidFill>
            <a:schemeClr val="tx1"/>
          </a:solidFill>
          <a:latin typeface="+mn-lt"/>
          <a:ea typeface="+mn-ea"/>
          <a:cs typeface="+mn-cs"/>
        </a:defRPr>
      </a:lvl4pPr>
      <a:lvl5pPr marL="2177201" algn="l" defTabSz="1088600" rtl="0" eaLnBrk="1" latinLnBrk="0" hangingPunct="1">
        <a:defRPr sz="2143" kern="1200">
          <a:solidFill>
            <a:schemeClr val="tx1"/>
          </a:solidFill>
          <a:latin typeface="+mn-lt"/>
          <a:ea typeface="+mn-ea"/>
          <a:cs typeface="+mn-cs"/>
        </a:defRPr>
      </a:lvl5pPr>
      <a:lvl6pPr marL="2721501" algn="l" defTabSz="1088600" rtl="0" eaLnBrk="1" latinLnBrk="0" hangingPunct="1">
        <a:defRPr sz="2143" kern="1200">
          <a:solidFill>
            <a:schemeClr val="tx1"/>
          </a:solidFill>
          <a:latin typeface="+mn-lt"/>
          <a:ea typeface="+mn-ea"/>
          <a:cs typeface="+mn-cs"/>
        </a:defRPr>
      </a:lvl6pPr>
      <a:lvl7pPr marL="3265801" algn="l" defTabSz="1088600" rtl="0" eaLnBrk="1" latinLnBrk="0" hangingPunct="1">
        <a:defRPr sz="2143" kern="1200">
          <a:solidFill>
            <a:schemeClr val="tx1"/>
          </a:solidFill>
          <a:latin typeface="+mn-lt"/>
          <a:ea typeface="+mn-ea"/>
          <a:cs typeface="+mn-cs"/>
        </a:defRPr>
      </a:lvl7pPr>
      <a:lvl8pPr marL="3810102" algn="l" defTabSz="1088600" rtl="0" eaLnBrk="1" latinLnBrk="0" hangingPunct="1">
        <a:defRPr sz="2143" kern="1200">
          <a:solidFill>
            <a:schemeClr val="tx1"/>
          </a:solidFill>
          <a:latin typeface="+mn-lt"/>
          <a:ea typeface="+mn-ea"/>
          <a:cs typeface="+mn-cs"/>
        </a:defRPr>
      </a:lvl8pPr>
      <a:lvl9pPr marL="4354402" algn="l" defTabSz="1088600" rtl="0" eaLnBrk="1" latinLnBrk="0" hangingPunct="1">
        <a:defRPr sz="21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0" y="2340268"/>
            <a:ext cx="12192000" cy="21767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INTEGRATED ROOM CONTROLLER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06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  <p:txStyles>
    <p:titleStyle>
      <a:lvl1pPr algn="ctr" defTabSz="1088600" rtl="0" eaLnBrk="1" latinLnBrk="0" hangingPunct="1">
        <a:spcBef>
          <a:spcPct val="0"/>
        </a:spcBef>
        <a:buNone/>
        <a:defRPr sz="521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225" indent="-408225" algn="l" defTabSz="1088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785" kern="1200">
          <a:solidFill>
            <a:schemeClr val="tx1"/>
          </a:solidFill>
          <a:latin typeface="+mn-lt"/>
          <a:ea typeface="+mn-ea"/>
          <a:cs typeface="+mn-cs"/>
        </a:defRPr>
      </a:lvl1pPr>
      <a:lvl2pPr marL="884488" indent="-340187" algn="l" defTabSz="10886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57" kern="1200">
          <a:solidFill>
            <a:schemeClr val="tx1"/>
          </a:solidFill>
          <a:latin typeface="+mn-lt"/>
          <a:ea typeface="+mn-ea"/>
          <a:cs typeface="+mn-cs"/>
        </a:defRPr>
      </a:lvl2pPr>
      <a:lvl3pPr marL="1360750" indent="-272149" algn="l" defTabSz="1088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58" kern="1200">
          <a:solidFill>
            <a:schemeClr val="tx1"/>
          </a:solidFill>
          <a:latin typeface="+mn-lt"/>
          <a:ea typeface="+mn-ea"/>
          <a:cs typeface="+mn-cs"/>
        </a:defRPr>
      </a:lvl3pPr>
      <a:lvl4pPr marL="1905051" indent="-272149" algn="l" defTabSz="10886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358" kern="1200">
          <a:solidFill>
            <a:schemeClr val="tx1"/>
          </a:solidFill>
          <a:latin typeface="+mn-lt"/>
          <a:ea typeface="+mn-ea"/>
          <a:cs typeface="+mn-cs"/>
        </a:defRPr>
      </a:lvl4pPr>
      <a:lvl5pPr marL="2449351" indent="-272149" algn="l" defTabSz="1088600" rtl="0" eaLnBrk="1" latinLnBrk="0" hangingPunct="1">
        <a:spcBef>
          <a:spcPct val="20000"/>
        </a:spcBef>
        <a:buFont typeface="Arial" panose="020B0604020202020204" pitchFamily="34" charset="0"/>
        <a:buChar char="»"/>
        <a:defRPr sz="2358" kern="1200">
          <a:solidFill>
            <a:schemeClr val="tx1"/>
          </a:solidFill>
          <a:latin typeface="+mn-lt"/>
          <a:ea typeface="+mn-ea"/>
          <a:cs typeface="+mn-cs"/>
        </a:defRPr>
      </a:lvl5pPr>
      <a:lvl6pPr marL="2993651" indent="-272149" algn="l" defTabSz="1088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6pPr>
      <a:lvl7pPr marL="3537952" indent="-272149" algn="l" defTabSz="1088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7pPr>
      <a:lvl8pPr marL="4082251" indent="-272149" algn="l" defTabSz="1088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8pPr>
      <a:lvl9pPr marL="4626552" indent="-272149" algn="l" defTabSz="1088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600" rtl="0" eaLnBrk="1" latinLnBrk="0" hangingPunct="1">
        <a:defRPr sz="2143" kern="1200">
          <a:solidFill>
            <a:schemeClr val="tx1"/>
          </a:solidFill>
          <a:latin typeface="+mn-lt"/>
          <a:ea typeface="+mn-ea"/>
          <a:cs typeface="+mn-cs"/>
        </a:defRPr>
      </a:lvl1pPr>
      <a:lvl2pPr marL="544300" algn="l" defTabSz="1088600" rtl="0" eaLnBrk="1" latinLnBrk="0" hangingPunct="1">
        <a:defRPr sz="2143" kern="1200">
          <a:solidFill>
            <a:schemeClr val="tx1"/>
          </a:solidFill>
          <a:latin typeface="+mn-lt"/>
          <a:ea typeface="+mn-ea"/>
          <a:cs typeface="+mn-cs"/>
        </a:defRPr>
      </a:lvl2pPr>
      <a:lvl3pPr marL="1088600" algn="l" defTabSz="1088600" rtl="0" eaLnBrk="1" latinLnBrk="0" hangingPunct="1">
        <a:defRPr sz="2143" kern="1200">
          <a:solidFill>
            <a:schemeClr val="tx1"/>
          </a:solidFill>
          <a:latin typeface="+mn-lt"/>
          <a:ea typeface="+mn-ea"/>
          <a:cs typeface="+mn-cs"/>
        </a:defRPr>
      </a:lvl3pPr>
      <a:lvl4pPr marL="1632901" algn="l" defTabSz="1088600" rtl="0" eaLnBrk="1" latinLnBrk="0" hangingPunct="1">
        <a:defRPr sz="2143" kern="1200">
          <a:solidFill>
            <a:schemeClr val="tx1"/>
          </a:solidFill>
          <a:latin typeface="+mn-lt"/>
          <a:ea typeface="+mn-ea"/>
          <a:cs typeface="+mn-cs"/>
        </a:defRPr>
      </a:lvl4pPr>
      <a:lvl5pPr marL="2177201" algn="l" defTabSz="1088600" rtl="0" eaLnBrk="1" latinLnBrk="0" hangingPunct="1">
        <a:defRPr sz="2143" kern="1200">
          <a:solidFill>
            <a:schemeClr val="tx1"/>
          </a:solidFill>
          <a:latin typeface="+mn-lt"/>
          <a:ea typeface="+mn-ea"/>
          <a:cs typeface="+mn-cs"/>
        </a:defRPr>
      </a:lvl5pPr>
      <a:lvl6pPr marL="2721501" algn="l" defTabSz="1088600" rtl="0" eaLnBrk="1" latinLnBrk="0" hangingPunct="1">
        <a:defRPr sz="2143" kern="1200">
          <a:solidFill>
            <a:schemeClr val="tx1"/>
          </a:solidFill>
          <a:latin typeface="+mn-lt"/>
          <a:ea typeface="+mn-ea"/>
          <a:cs typeface="+mn-cs"/>
        </a:defRPr>
      </a:lvl6pPr>
      <a:lvl7pPr marL="3265801" algn="l" defTabSz="1088600" rtl="0" eaLnBrk="1" latinLnBrk="0" hangingPunct="1">
        <a:defRPr sz="2143" kern="1200">
          <a:solidFill>
            <a:schemeClr val="tx1"/>
          </a:solidFill>
          <a:latin typeface="+mn-lt"/>
          <a:ea typeface="+mn-ea"/>
          <a:cs typeface="+mn-cs"/>
        </a:defRPr>
      </a:lvl7pPr>
      <a:lvl8pPr marL="3810102" algn="l" defTabSz="1088600" rtl="0" eaLnBrk="1" latinLnBrk="0" hangingPunct="1">
        <a:defRPr sz="2143" kern="1200">
          <a:solidFill>
            <a:schemeClr val="tx1"/>
          </a:solidFill>
          <a:latin typeface="+mn-lt"/>
          <a:ea typeface="+mn-ea"/>
          <a:cs typeface="+mn-cs"/>
        </a:defRPr>
      </a:lvl8pPr>
      <a:lvl9pPr marL="4354402" algn="l" defTabSz="1088600" rtl="0" eaLnBrk="1" latinLnBrk="0" hangingPunct="1">
        <a:defRPr sz="21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B6E06D-B03D-4CD5-A10F-8FD81E4329C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786751-CA4B-49D7-82A0-895366B4B2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1987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B6E06D-B03D-4CD5-A10F-8FD81E4329C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12/5/2019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786751-CA4B-49D7-82A0-895366B4B2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2429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9208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1.xml"/><Relationship Id="rId5" Type="http://schemas.openxmlformats.org/officeDocument/2006/relationships/image" Target="../media/image17.emf"/><Relationship Id="rId4" Type="http://schemas.openxmlformats.org/officeDocument/2006/relationships/hyperlink" Target="https://www.vivotek.com/vast2#downloads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-190909" y="5673456"/>
            <a:ext cx="5307735" cy="767774"/>
          </a:xfrm>
        </p:spPr>
        <p:txBody>
          <a:bodyPr/>
          <a:lstStyle/>
          <a:p>
            <a:r>
              <a:rPr lang="en-GB" dirty="0" smtClean="0"/>
              <a:t>Agenda – Day 1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601757" y="1229291"/>
            <a:ext cx="5676106" cy="44441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defTabSz="1088528"/>
            <a:r>
              <a:rPr lang="en-GB" sz="2571" dirty="0">
                <a:solidFill>
                  <a:prstClr val="black"/>
                </a:solidFill>
                <a:latin typeface="Calibri"/>
              </a:rPr>
              <a:t>13:30		Welcome &amp; Introduction</a:t>
            </a:r>
          </a:p>
          <a:p>
            <a:pPr defTabSz="1088528"/>
            <a:r>
              <a:rPr lang="en-GB" sz="2571" dirty="0">
                <a:solidFill>
                  <a:prstClr val="black"/>
                </a:solidFill>
                <a:latin typeface="Calibri"/>
              </a:rPr>
              <a:t>13:50		Regional Update</a:t>
            </a:r>
          </a:p>
          <a:p>
            <a:pPr defTabSz="1088528"/>
            <a:r>
              <a:rPr lang="en-GB" sz="2571" dirty="0">
                <a:solidFill>
                  <a:prstClr val="black"/>
                </a:solidFill>
                <a:latin typeface="Calibri"/>
              </a:rPr>
              <a:t>14:15		Product Roadmap</a:t>
            </a:r>
          </a:p>
          <a:p>
            <a:pPr defTabSz="1088528"/>
            <a:r>
              <a:rPr lang="en-GB" sz="2571" dirty="0">
                <a:solidFill>
                  <a:prstClr val="black"/>
                </a:solidFill>
                <a:latin typeface="Calibri"/>
              </a:rPr>
              <a:t>15:00		Break</a:t>
            </a:r>
          </a:p>
          <a:p>
            <a:pPr defTabSz="1088528"/>
            <a:r>
              <a:rPr lang="en-GB" sz="2571" dirty="0">
                <a:solidFill>
                  <a:prstClr val="black"/>
                </a:solidFill>
                <a:latin typeface="Calibri"/>
              </a:rPr>
              <a:t>15:30		O3-HUB 2.0</a:t>
            </a:r>
          </a:p>
          <a:p>
            <a:pPr defTabSz="1088528"/>
            <a:r>
              <a:rPr lang="en-GB" sz="2571" dirty="0">
                <a:solidFill>
                  <a:prstClr val="black"/>
                </a:solidFill>
                <a:latin typeface="Calibri"/>
              </a:rPr>
              <a:t>16:00		IoT &amp; Cloud Ingestion</a:t>
            </a:r>
          </a:p>
          <a:p>
            <a:pPr defTabSz="1088528"/>
            <a:r>
              <a:rPr lang="en-GB" sz="2571" dirty="0">
                <a:solidFill>
                  <a:prstClr val="black"/>
                </a:solidFill>
                <a:latin typeface="Calibri"/>
              </a:rPr>
              <a:t>16:30		IoT Firmware (V4.9)</a:t>
            </a:r>
          </a:p>
          <a:p>
            <a:pPr defTabSz="1088528"/>
            <a:r>
              <a:rPr lang="en-GB" sz="2571" dirty="0">
                <a:solidFill>
                  <a:prstClr val="black"/>
                </a:solidFill>
                <a:latin typeface="Calibri"/>
              </a:rPr>
              <a:t>16:50		Tridium Integration</a:t>
            </a:r>
          </a:p>
          <a:p>
            <a:pPr defTabSz="1088528"/>
            <a:r>
              <a:rPr lang="en-GB" sz="2571" dirty="0">
                <a:solidFill>
                  <a:prstClr val="black"/>
                </a:solidFill>
                <a:latin typeface="Calibri"/>
              </a:rPr>
              <a:t>17:10		Open Mike #</a:t>
            </a:r>
            <a:r>
              <a:rPr lang="en-GB" sz="2571" dirty="0" smtClean="0">
                <a:solidFill>
                  <a:prstClr val="black"/>
                </a:solidFill>
                <a:latin typeface="Calibri"/>
              </a:rPr>
              <a:t>1</a:t>
            </a:r>
          </a:p>
          <a:p>
            <a:pPr defTabSz="1088528"/>
            <a:r>
              <a:rPr lang="en-US" sz="2571" dirty="0">
                <a:solidFill>
                  <a:prstClr val="black"/>
                </a:solidFill>
              </a:rPr>
              <a:t>19:00		Networking Reception</a:t>
            </a:r>
          </a:p>
          <a:p>
            <a:pPr defTabSz="1088528"/>
            <a:r>
              <a:rPr lang="en-US" sz="2571" dirty="0">
                <a:solidFill>
                  <a:prstClr val="black"/>
                </a:solidFill>
              </a:rPr>
              <a:t>20:00                    </a:t>
            </a:r>
            <a:r>
              <a:rPr lang="en-US" sz="2571" dirty="0" smtClean="0">
                <a:solidFill>
                  <a:prstClr val="black"/>
                </a:solidFill>
              </a:rPr>
              <a:t>Dinner</a:t>
            </a:r>
            <a:endParaRPr lang="en-US" sz="2571" dirty="0">
              <a:solidFill>
                <a:prstClr val="black"/>
              </a:solidFill>
            </a:endParaRPr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2463589" y="86800"/>
            <a:ext cx="7264827" cy="616690"/>
          </a:xfrm>
          <a:prstGeom prst="rect">
            <a:avLst/>
          </a:prstGeom>
          <a:solidFill>
            <a:srgbClr val="CD1732"/>
          </a:solidFill>
        </p:spPr>
        <p:txBody>
          <a:bodyPr/>
          <a:lstStyle>
            <a:lvl1pPr marL="571584" indent="-571584" algn="l" defTabSz="15242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38432" indent="-476319" algn="l" defTabSz="15242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4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05278" indent="-381055" algn="l" defTabSz="15242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0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67391" indent="-381055" algn="l" defTabSz="15242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29503" indent="-381055" algn="l" defTabSz="15242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191614" indent="-381055" algn="l" defTabSz="15242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53727" indent="-381055" algn="l" defTabSz="15242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5838" indent="-381055" algn="l" defTabSz="15242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77950" indent="-381055" algn="l" defTabSz="15242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088600">
              <a:buNone/>
            </a:pPr>
            <a:r>
              <a:rPr lang="en-GB" sz="3428" dirty="0">
                <a:solidFill>
                  <a:prstClr val="white"/>
                </a:solidFill>
                <a:latin typeface="DIN Condensed" panose="00000500000000000000" pitchFamily="2" charset="0"/>
              </a:rPr>
              <a:t>2019 European Seminar – Amsterdam, Netherlands</a:t>
            </a:r>
          </a:p>
        </p:txBody>
      </p:sp>
    </p:spTree>
    <p:extLst>
      <p:ext uri="{BB962C8B-B14F-4D97-AF65-F5344CB8AC3E}">
        <p14:creationId xmlns:p14="http://schemas.microsoft.com/office/powerpoint/2010/main" val="101747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451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8"/>
            <a:ext cx="12192000" cy="685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870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VIVOTEK IP8155HP Other brand&#10;Ordinary camera&#10;VIVOTEK SNV&#10;Video&#10;Supreme Night Visibility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362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38"/>
            <a:ext cx="12192000" cy="682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326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423244" y="465756"/>
            <a:ext cx="5442819" cy="1049253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58595B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What is VAST 2?</a:t>
            </a:r>
            <a:endParaRPr kumimoji="0" lang="en-CA" sz="3600" b="1" i="0" u="none" strike="noStrike" kern="120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479376" y="1817944"/>
            <a:ext cx="4988551" cy="4472324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36576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576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576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576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marR="0" lvl="0" indent="-36576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Vivotek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Video Management software</a:t>
            </a:r>
          </a:p>
          <a:p>
            <a:pPr marL="365760" marR="0" lvl="0" indent="-36576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Vast 2: Latest Version of their release</a:t>
            </a:r>
          </a:p>
          <a:p>
            <a:pPr marL="365760" marR="0" lvl="0" indent="-36576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Available free; download from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Vivotek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website: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4"/>
              </a:rPr>
              <a:t>https://www.vivotek.com/vast2#downloads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65760" marR="0" lvl="0" indent="-36576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 license needed for up to 32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Vivotek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cameras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4917" y="1817944"/>
            <a:ext cx="6528101" cy="316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65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423244" y="465756"/>
            <a:ext cx="8684897" cy="1049253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58595B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Setup VAST2 Server</a:t>
            </a:r>
            <a:endParaRPr kumimoji="0" lang="en-CA" sz="3600" b="1" i="0" u="none" strike="noStrike" kern="120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44" y="1190337"/>
            <a:ext cx="9002685" cy="518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05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423244" y="465756"/>
            <a:ext cx="8684897" cy="1049253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58595B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Setup VAST2 Server</a:t>
            </a:r>
            <a:endParaRPr kumimoji="0" lang="en-CA" sz="3600" b="1" i="0" u="none" strike="noStrike" kern="120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12" y="1244599"/>
            <a:ext cx="10442327" cy="501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91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423244" y="465756"/>
            <a:ext cx="8684897" cy="1049253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58595B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Setup VAST2 Server</a:t>
            </a:r>
            <a:endParaRPr kumimoji="0" lang="en-CA" sz="3600" b="1" i="0" u="none" strike="noStrike" kern="120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431" y="1143151"/>
            <a:ext cx="10058917" cy="536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23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423244" y="465756"/>
            <a:ext cx="8684897" cy="1049253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58595B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Setup VAST2 Server</a:t>
            </a:r>
            <a:endParaRPr kumimoji="0" lang="en-CA" sz="3600" b="1" i="0" u="none" strike="noStrike" kern="120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273" y="1166249"/>
            <a:ext cx="9770010" cy="514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08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423244" y="465756"/>
            <a:ext cx="8684897" cy="1049253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58595B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Set up </a:t>
            </a:r>
            <a:r>
              <a:rPr kumimoji="0" lang="en-C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VAST2 Server</a:t>
            </a:r>
            <a:endParaRPr kumimoji="0" lang="en-CA" sz="3600" b="1" i="0" u="none" strike="noStrike" kern="120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023" y="1515009"/>
            <a:ext cx="10242443" cy="3585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04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Welcome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77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423244" y="465756"/>
            <a:ext cx="8684897" cy="1049253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58595B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View Camera Live Video</a:t>
            </a:r>
            <a:endParaRPr kumimoji="0" lang="en-CA" sz="3600" b="1" i="0" u="none" strike="noStrike" kern="120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96" y="1060668"/>
            <a:ext cx="10699407" cy="560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89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423244" y="465756"/>
            <a:ext cx="8684897" cy="1049253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58595B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Control </a:t>
            </a:r>
            <a:r>
              <a:rPr kumimoji="0" lang="en-CA" sz="36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Camera functions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96" y="1060668"/>
            <a:ext cx="10699407" cy="560118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0923" y="3484850"/>
            <a:ext cx="1038225" cy="18002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7571" y="6423728"/>
            <a:ext cx="9058132" cy="23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09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423244" y="465756"/>
            <a:ext cx="8684897" cy="1049253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58595B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NVR Setup Page</a:t>
            </a:r>
            <a:endParaRPr kumimoji="0" lang="en-CA" sz="3600" b="1" i="0" u="none" strike="noStrike" kern="120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021" y="1064273"/>
            <a:ext cx="10655848" cy="56390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725" y="2340843"/>
            <a:ext cx="7265963" cy="41846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7412" y="2332530"/>
            <a:ext cx="1247775" cy="12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94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423244" y="465756"/>
            <a:ext cx="11768756" cy="1049253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58595B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Grant Access to Surveillance</a:t>
            </a:r>
            <a:endParaRPr kumimoji="0" lang="en-CA" sz="3600" b="1" i="0" u="none" strike="noStrike" kern="120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182" y="1171448"/>
            <a:ext cx="8451272" cy="529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9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-190909" y="5673456"/>
            <a:ext cx="5307735" cy="767774"/>
          </a:xfrm>
        </p:spPr>
        <p:txBody>
          <a:bodyPr/>
          <a:lstStyle/>
          <a:p>
            <a:r>
              <a:rPr lang="en-GB" dirty="0" smtClean="0"/>
              <a:t>Agenda – Day 2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8663064" y="421239"/>
            <a:ext cx="3526671" cy="357470"/>
          </a:xfrm>
        </p:spPr>
        <p:txBody>
          <a:bodyPr/>
          <a:lstStyle/>
          <a:p>
            <a:r>
              <a:rPr lang="en-GB" dirty="0" smtClean="0"/>
              <a:t>European Seminar – Amsterdam 2019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776326" y="1119629"/>
            <a:ext cx="6403869" cy="44441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defTabSz="1088528"/>
            <a:r>
              <a:rPr lang="en-GB" sz="2571" dirty="0">
                <a:solidFill>
                  <a:prstClr val="black"/>
                </a:solidFill>
                <a:latin typeface="Calibri"/>
              </a:rPr>
              <a:t>from 06:30	Breakfast at your convenience</a:t>
            </a:r>
          </a:p>
          <a:p>
            <a:pPr defTabSz="1088528"/>
            <a:r>
              <a:rPr lang="en-GB" sz="2571" dirty="0">
                <a:solidFill>
                  <a:prstClr val="black"/>
                </a:solidFill>
                <a:latin typeface="Calibri"/>
              </a:rPr>
              <a:t>09:00		Access Control</a:t>
            </a:r>
          </a:p>
          <a:p>
            <a:pPr defTabSz="1088528"/>
            <a:r>
              <a:rPr lang="en-GB" sz="2571" dirty="0">
                <a:solidFill>
                  <a:prstClr val="black"/>
                </a:solidFill>
                <a:latin typeface="Calibri"/>
              </a:rPr>
              <a:t>09:30		Vivotek</a:t>
            </a:r>
          </a:p>
          <a:p>
            <a:pPr defTabSz="1088528"/>
            <a:r>
              <a:rPr lang="en-GB" sz="2571" dirty="0">
                <a:solidFill>
                  <a:prstClr val="black"/>
                </a:solidFill>
                <a:latin typeface="Calibri"/>
              </a:rPr>
              <a:t>09:50		GRMP</a:t>
            </a:r>
          </a:p>
          <a:p>
            <a:pPr defTabSz="1088528"/>
            <a:r>
              <a:rPr lang="en-GB" sz="2571" dirty="0">
                <a:solidFill>
                  <a:prstClr val="black"/>
                </a:solidFill>
                <a:latin typeface="Calibri"/>
              </a:rPr>
              <a:t>10:00		Global Conference 2020</a:t>
            </a:r>
          </a:p>
          <a:p>
            <a:pPr defTabSz="1088528"/>
            <a:r>
              <a:rPr lang="en-GB" sz="2571" dirty="0">
                <a:solidFill>
                  <a:prstClr val="black"/>
                </a:solidFill>
                <a:latin typeface="Calibri"/>
              </a:rPr>
              <a:t>10:15		Break</a:t>
            </a:r>
          </a:p>
          <a:p>
            <a:pPr defTabSz="1088528"/>
            <a:r>
              <a:rPr lang="en-GB" sz="2571" dirty="0">
                <a:solidFill>
                  <a:prstClr val="black"/>
                </a:solidFill>
                <a:latin typeface="Calibri"/>
              </a:rPr>
              <a:t>10:45		Apollo House</a:t>
            </a:r>
          </a:p>
          <a:p>
            <a:pPr defTabSz="1088528"/>
            <a:r>
              <a:rPr lang="en-GB" sz="2571" dirty="0">
                <a:solidFill>
                  <a:prstClr val="black"/>
                </a:solidFill>
                <a:latin typeface="Calibri"/>
              </a:rPr>
              <a:t>11:15		Trade Shows 2020</a:t>
            </a:r>
          </a:p>
          <a:p>
            <a:pPr defTabSz="1088528"/>
            <a:r>
              <a:rPr lang="en-GB" sz="2571" dirty="0">
                <a:solidFill>
                  <a:prstClr val="black"/>
                </a:solidFill>
                <a:latin typeface="Calibri"/>
              </a:rPr>
              <a:t>11:35		Training Schedule</a:t>
            </a:r>
          </a:p>
          <a:p>
            <a:pPr defTabSz="1088528"/>
            <a:r>
              <a:rPr lang="en-GB" sz="2571" dirty="0">
                <a:solidFill>
                  <a:prstClr val="black"/>
                </a:solidFill>
                <a:latin typeface="Calibri"/>
              </a:rPr>
              <a:t>11:55		Open Mike #2</a:t>
            </a:r>
          </a:p>
          <a:p>
            <a:pPr defTabSz="1088528"/>
            <a:r>
              <a:rPr lang="en-GB" sz="2571" dirty="0">
                <a:solidFill>
                  <a:prstClr val="black"/>
                </a:solidFill>
                <a:latin typeface="Calibri"/>
              </a:rPr>
              <a:t>12:15		Summary &amp; Close</a:t>
            </a:r>
          </a:p>
        </p:txBody>
      </p:sp>
    </p:spTree>
    <p:extLst>
      <p:ext uri="{BB962C8B-B14F-4D97-AF65-F5344CB8AC3E}">
        <p14:creationId xmlns:p14="http://schemas.microsoft.com/office/powerpoint/2010/main" val="243500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George Wylie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OEM BDM Europe</a:t>
            </a:r>
            <a:endParaRPr lang="en-CA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277" y="6038620"/>
            <a:ext cx="957155" cy="4999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8710" y="6355639"/>
            <a:ext cx="2743438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055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423244" y="465756"/>
            <a:ext cx="5442819" cy="1049253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58595B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New Terminology</a:t>
            </a:r>
            <a:endParaRPr kumimoji="0" lang="en-CA" sz="3600" b="1" i="0" u="none" strike="noStrike" kern="120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479376" y="1817944"/>
            <a:ext cx="6746177" cy="3771295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36576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576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576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576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marR="0" lvl="0" indent="-36576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3193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VMS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Video Management Software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E3193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65760" marR="0" lvl="0" indent="-36576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3193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NVR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Network Video Recorder</a:t>
            </a:r>
          </a:p>
          <a:p>
            <a:pPr marL="365760" marR="0" lvl="0" indent="-36576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3193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VAST2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refers to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Vivotek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video management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software (VMS)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1073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87478" y="219133"/>
            <a:ext cx="92237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-15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DIN Condensed" panose="020B0606040000020204" pitchFamily="2" charset="0"/>
                <a:ea typeface="+mn-ea"/>
                <a:cs typeface="+mn-cs"/>
              </a:rPr>
              <a:t>VAST 2 Integration – </a:t>
            </a:r>
            <a:r>
              <a:rPr kumimoji="0" lang="en-US" sz="4400" b="0" i="0" u="none" strike="noStrike" kern="1200" cap="none" spc="-15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DIN Condensed" panose="020B0606040000020204" pitchFamily="2" charset="0"/>
                <a:ea typeface="+mn-ea"/>
                <a:cs typeface="+mn-cs"/>
              </a:rPr>
              <a:t>enteliWEB</a:t>
            </a:r>
            <a:r>
              <a:rPr kumimoji="0" lang="en-US" sz="4400" b="0" i="0" u="none" strike="noStrike" kern="1200" cap="none" spc="-15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DIN Condensed" panose="020B0606040000020204" pitchFamily="2" charset="0"/>
                <a:ea typeface="+mn-ea"/>
                <a:cs typeface="+mn-cs"/>
              </a:rPr>
              <a:t> 4.15</a:t>
            </a:r>
            <a:endParaRPr kumimoji="0" lang="en-US" sz="4400" b="0" i="0" u="none" strike="noStrike" kern="1200" cap="none" spc="-15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DIN Condensed" panose="020B0606040000020204" pitchFamily="2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9228786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DINPro" panose="020B0504020101020102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DINPro" panose="020B0504020101020102" pitchFamily="34" charset="0"/>
                <a:ea typeface="+mn-ea"/>
                <a:cs typeface="+mn-cs"/>
              </a:rPr>
              <a:t>Do it </a:t>
            </a:r>
            <a:r>
              <a:rPr kumimoji="0" lang="en-US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INPro" panose="020B0504020101020102" pitchFamily="34" charset="0"/>
                <a:ea typeface="+mn-ea"/>
                <a:cs typeface="+mn-cs"/>
              </a:rPr>
              <a:t>right.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DINPro" panose="020B0504020101020102" pitchFamily="34" charset="0"/>
                <a:ea typeface="+mn-ea"/>
                <a:cs typeface="+mn-cs"/>
              </a:rPr>
              <a:t> | deltacontrols.com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DINPro" panose="020B0504020101020102" pitchFamily="34" charset="0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6174080"/>
            <a:ext cx="956778" cy="5019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4595" y="1615656"/>
            <a:ext cx="58107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31937"/>
                </a:solidFill>
                <a:effectLst/>
                <a:uLnTx/>
                <a:uFillTx/>
                <a:latin typeface="DINPro" panose="020B0504020101020102" pitchFamily="34" charset="0"/>
                <a:ea typeface="DIN Condensed Light" panose="020B0506040000020204" pitchFamily="34" charset="0"/>
                <a:cs typeface="+mn-cs"/>
              </a:rPr>
              <a:t>Vision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INPro" panose="020B0504020101020102" pitchFamily="34" charset="0"/>
              <a:ea typeface="DIN Condensed Light" panose="020B050604000002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INPro" panose="020B0504020101020102" pitchFamily="34" charset="0"/>
              <a:ea typeface="DIN Condensed Light" panose="020B0506040000020204" pitchFamily="34" charset="0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INPro" panose="020B0504020101020102" pitchFamily="34" charset="0"/>
                <a:ea typeface="DIN Condensed Light" panose="020B0506040000020204" pitchFamily="34" charset="0"/>
                <a:cs typeface="+mn-cs"/>
              </a:rPr>
              <a:t>Expand our O3 Access solution with surveillance integration and video management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INPro" panose="020B0504020101020102" pitchFamily="34" charset="0"/>
              <a:ea typeface="DIN Condensed Light" panose="020B0506040000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311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87478" y="219133"/>
            <a:ext cx="92237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-15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DIN Condensed" panose="020B0606040000020204" pitchFamily="2" charset="0"/>
                <a:ea typeface="+mn-ea"/>
                <a:cs typeface="+mn-cs"/>
              </a:rPr>
              <a:t>Unique Selling Points (USPs)</a:t>
            </a:r>
            <a:endParaRPr kumimoji="0" lang="en-US" sz="4400" b="0" i="0" u="none" strike="noStrike" kern="1200" cap="none" spc="-15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DIN Condensed" panose="020B0606040000020204" pitchFamily="2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9228786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DINPro" panose="020B0504020101020102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DINPro" panose="020B0504020101020102" pitchFamily="34" charset="0"/>
                <a:ea typeface="+mn-ea"/>
                <a:cs typeface="+mn-cs"/>
              </a:rPr>
              <a:t>Do it </a:t>
            </a:r>
            <a:r>
              <a:rPr kumimoji="0" lang="en-US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INPro" panose="020B0504020101020102" pitchFamily="34" charset="0"/>
                <a:ea typeface="+mn-ea"/>
                <a:cs typeface="+mn-cs"/>
              </a:rPr>
              <a:t>right.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DINPro" panose="020B0504020101020102" pitchFamily="34" charset="0"/>
                <a:ea typeface="+mn-ea"/>
                <a:cs typeface="+mn-cs"/>
              </a:rPr>
              <a:t> | deltacontrols.com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DINPro" panose="020B0504020101020102" pitchFamily="34" charset="0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6174080"/>
            <a:ext cx="956778" cy="501916"/>
          </a:xfrm>
          <a:prstGeom prst="rect">
            <a:avLst/>
          </a:prstGeom>
        </p:spPr>
      </p:pic>
      <p:sp>
        <p:nvSpPr>
          <p:cNvPr id="8" name="Text Placeholder 5"/>
          <p:cNvSpPr txBox="1">
            <a:spLocks/>
          </p:cNvSpPr>
          <p:nvPr/>
        </p:nvSpPr>
        <p:spPr>
          <a:xfrm>
            <a:off x="479376" y="1817944"/>
            <a:ext cx="6746177" cy="3771295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36576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576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576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576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marR="0" lvl="0" indent="-36576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INPro" panose="020B0504020101020102" pitchFamily="34" charset="0"/>
                <a:ea typeface="DIN Condensed Light" panose="020B0506040000020204" pitchFamily="34" charset="0"/>
                <a:cs typeface="+mn-cs"/>
              </a:rPr>
              <a:t>Integration - Single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INPro" panose="020B0504020101020102" pitchFamily="34" charset="0"/>
                <a:ea typeface="DIN Condensed Light" panose="020B0506040000020204" pitchFamily="34" charset="0"/>
                <a:cs typeface="+mn-cs"/>
              </a:rPr>
              <a:t>seat management software for all control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INPro" panose="020B0504020101020102" pitchFamily="34" charset="0"/>
                <a:ea typeface="DIN Condensed Light" panose="020B0506040000020204" pitchFamily="34" charset="0"/>
                <a:cs typeface="+mn-cs"/>
              </a:rPr>
              <a:t>domains</a:t>
            </a:r>
          </a:p>
          <a:p>
            <a:pPr marL="365760" marR="0" lvl="0" indent="-36576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INPro" panose="020B0504020101020102" pitchFamily="34" charset="0"/>
                <a:ea typeface="DIN Condensed Light" panose="020B0506040000020204" pitchFamily="34" charset="0"/>
                <a:cs typeface="+mn-cs"/>
              </a:rPr>
              <a:t>Customizable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INPro" panose="020B0504020101020102" pitchFamily="34" charset="0"/>
                <a:ea typeface="DIN Condensed Light" panose="020B0506040000020204" pitchFamily="34" charset="0"/>
                <a:cs typeface="+mn-cs"/>
              </a:rPr>
              <a:t>and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INPro" panose="020B0504020101020102" pitchFamily="34" charset="0"/>
                <a:ea typeface="DIN Condensed Light" panose="020B0506040000020204" pitchFamily="34" charset="0"/>
                <a:cs typeface="+mn-cs"/>
              </a:rPr>
              <a:t>flexible</a:t>
            </a:r>
          </a:p>
          <a:p>
            <a:pPr marL="365760" marR="0" lvl="0" indent="-36576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INPro" panose="020B0504020101020102" pitchFamily="34" charset="0"/>
                <a:ea typeface="DIN Condensed Light" panose="020B0506040000020204" pitchFamily="34" charset="0"/>
                <a:cs typeface="+mn-cs"/>
              </a:rPr>
              <a:t>All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INPro" panose="020B0504020101020102" pitchFamily="34" charset="0"/>
                <a:ea typeface="DIN Condensed Light" panose="020B0506040000020204" pitchFamily="34" charset="0"/>
                <a:cs typeface="+mn-cs"/>
              </a:rPr>
              <a:t>Vivotek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INPro" panose="020B0504020101020102" pitchFamily="34" charset="0"/>
                <a:ea typeface="DIN Condensed Light" panose="020B0506040000020204" pitchFamily="34" charset="0"/>
                <a:cs typeface="+mn-cs"/>
              </a:rPr>
              <a:t> products available for purchase at DCI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INPro" panose="020B0504020101020102" pitchFamily="34" charset="0"/>
              <a:ea typeface="DIN Condensed Light" panose="020B0506040000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665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 descr="CONVERGENCE of VIdeo, VOice and communication TEKnology&#10; 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51" y="0"/>
            <a:ext cx="114133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222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roduct Line&#10;Network&#10;Cameras&#10;Video&#10;Servers&#10;Network&#10;Video&#10;Recorders&#10;Central&#10;Management&#10;Software&#10;PoE&#10;Solution&#10;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340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etwork Cameras&#10;• More than 80 models in all form factors&#10;• Widely installed in a variety of applications&#10;and projects&#10;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4439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Delta Presentations">
      <a:dk1>
        <a:srgbClr val="000000"/>
      </a:dk1>
      <a:lt1>
        <a:sysClr val="window" lastClr="FFFFFF"/>
      </a:lt1>
      <a:dk2>
        <a:srgbClr val="E31937"/>
      </a:dk2>
      <a:lt2>
        <a:srgbClr val="898A8C"/>
      </a:lt2>
      <a:accent1>
        <a:srgbClr val="58595B"/>
      </a:accent1>
      <a:accent2>
        <a:srgbClr val="7F7F7F"/>
      </a:accent2>
      <a:accent3>
        <a:srgbClr val="A5A5A5"/>
      </a:accent3>
      <a:accent4>
        <a:srgbClr val="710C1B"/>
      </a:accent4>
      <a:accent5>
        <a:srgbClr val="AA1229"/>
      </a:accent5>
      <a:accent6>
        <a:srgbClr val="42B4E6"/>
      </a:accent6>
      <a:hlink>
        <a:srgbClr val="FFD100"/>
      </a:hlink>
      <a:folHlink>
        <a:srgbClr val="42B4E6"/>
      </a:folHlink>
    </a:clrScheme>
    <a:fontScheme name="Delta Online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317</Words>
  <Application>Microsoft Office PowerPoint</Application>
  <PresentationFormat>Widescreen</PresentationFormat>
  <Paragraphs>67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24</vt:i4>
      </vt:variant>
    </vt:vector>
  </HeadingPairs>
  <TitlesOfParts>
    <vt:vector size="39" baseType="lpstr">
      <vt:lpstr>Arial</vt:lpstr>
      <vt:lpstr>Arial Narrow</vt:lpstr>
      <vt:lpstr>Calibri</vt:lpstr>
      <vt:lpstr>Calibri Light</vt:lpstr>
      <vt:lpstr>DIN Condensed</vt:lpstr>
      <vt:lpstr>DIN Condensed Light</vt:lpstr>
      <vt:lpstr>DINPro</vt:lpstr>
      <vt:lpstr>DINPro-Black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PowerPoint Presentation</vt:lpstr>
      <vt:lpstr>PowerPoint Presentation</vt:lpstr>
      <vt:lpstr>George Wylie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George Wylie</dc:title>
  <dc:creator>George Wylie</dc:creator>
  <cp:lastModifiedBy>George Wylie</cp:lastModifiedBy>
  <cp:revision>16</cp:revision>
  <dcterms:created xsi:type="dcterms:W3CDTF">2019-12-03T20:16:16Z</dcterms:created>
  <dcterms:modified xsi:type="dcterms:W3CDTF">2019-12-05T09:46:56Z</dcterms:modified>
</cp:coreProperties>
</file>