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C68-311F-47D9-BE0E-E3433C7527F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6E69-E6C4-49FC-BE62-5D43D39A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23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C68-311F-47D9-BE0E-E3433C7527F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6E69-E6C4-49FC-BE62-5D43D39A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9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C68-311F-47D9-BE0E-E3433C7527F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6E69-E6C4-49FC-BE62-5D43D39A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4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C68-311F-47D9-BE0E-E3433C7527F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6E69-E6C4-49FC-BE62-5D43D39A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1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C68-311F-47D9-BE0E-E3433C7527F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6E69-E6C4-49FC-BE62-5D43D39A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1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C68-311F-47D9-BE0E-E3433C7527F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6E69-E6C4-49FC-BE62-5D43D39A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C68-311F-47D9-BE0E-E3433C7527F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6E69-E6C4-49FC-BE62-5D43D39A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C68-311F-47D9-BE0E-E3433C7527F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6E69-E6C4-49FC-BE62-5D43D39A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3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C68-311F-47D9-BE0E-E3433C7527F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6E69-E6C4-49FC-BE62-5D43D39A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8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C68-311F-47D9-BE0E-E3433C7527F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6E69-E6C4-49FC-BE62-5D43D39A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0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C68-311F-47D9-BE0E-E3433C7527F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16E69-E6C4-49FC-BE62-5D43D39A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67C68-311F-47D9-BE0E-E3433C7527FC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16E69-E6C4-49FC-BE62-5D43D39A6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7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9" y="791128"/>
            <a:ext cx="10152527" cy="3516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057" y="1980623"/>
            <a:ext cx="1570215" cy="1147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251" y="791128"/>
            <a:ext cx="1582441" cy="1155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104" y="3161220"/>
            <a:ext cx="1569500" cy="1146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699" y="4653567"/>
            <a:ext cx="117599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Condensed" panose="020B0606040000020204" pitchFamily="2" charset="0"/>
              </a:rPr>
              <a:t>Delta Controls is excited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IN Condensed" panose="020B0606040000020204" pitchFamily="2" charset="0"/>
              </a:rPr>
              <a:t>to announce that our next Global Conference will be in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IN Condensed" panose="020B0606040000020204" pitchFamily="2" charset="0"/>
              </a:rPr>
              <a:t>Miami, Florida, May 27-29 2020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Condensed" panose="020B0606040000020204" pitchFamily="2" charset="0"/>
              </a:rPr>
              <a:t>!</a:t>
            </a:r>
          </a:p>
          <a:p>
            <a:endParaRPr lang="en-US" b="1" dirty="0">
              <a:latin typeface="DINPro" panose="020B0504020101020102" pitchFamily="34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are holding the conference at the luxurious Ritz- Carlton Key Biscayne Hotel, secluded on a barrier island with shimmering gold sand and tropical views. This conference is your island escape, with ocean-view residences and suites, a renowned tennis center, a Caribbean-inspired resort spa, and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Lightkeepers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restaurant featuring Florida-sourced seafood.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DIN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60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DIN Condensed</vt:lpstr>
      <vt:lpstr>DINPro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Cameron</dc:creator>
  <cp:lastModifiedBy>Scott Cameron</cp:lastModifiedBy>
  <cp:revision>2</cp:revision>
  <dcterms:created xsi:type="dcterms:W3CDTF">2019-11-25T18:00:10Z</dcterms:created>
  <dcterms:modified xsi:type="dcterms:W3CDTF">2019-11-25T18:11:19Z</dcterms:modified>
</cp:coreProperties>
</file>