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574" r:id="rId2"/>
    <p:sldId id="624" r:id="rId3"/>
    <p:sldId id="628" r:id="rId4"/>
    <p:sldId id="625" r:id="rId5"/>
    <p:sldId id="629" r:id="rId6"/>
    <p:sldId id="626" r:id="rId7"/>
    <p:sldId id="627" r:id="rId8"/>
    <p:sldId id="609" r:id="rId9"/>
  </p:sldIdLst>
  <p:sldSz cx="17071975" cy="9601200"/>
  <p:notesSz cx="6858000" cy="9144000"/>
  <p:defaultTextStyle>
    <a:defPPr>
      <a:defRPr lang="en-US"/>
    </a:defPPr>
    <a:lvl1pPr marL="0" algn="l" defTabSz="1524122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1pPr>
    <a:lvl2pPr marL="762061" algn="l" defTabSz="1524122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2pPr>
    <a:lvl3pPr marL="1524122" algn="l" defTabSz="1524122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3pPr>
    <a:lvl4pPr marL="2286183" algn="l" defTabSz="1524122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4pPr>
    <a:lvl5pPr marL="3048244" algn="l" defTabSz="1524122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5pPr>
    <a:lvl6pPr marL="3810305" algn="l" defTabSz="1524122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6pPr>
    <a:lvl7pPr marL="4572366" algn="l" defTabSz="1524122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7pPr>
    <a:lvl8pPr marL="5334427" algn="l" defTabSz="1524122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8pPr>
    <a:lvl9pPr marL="6096488" algn="l" defTabSz="1524122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79" userDrawn="1">
          <p15:clr>
            <a:srgbClr val="A4A3A4"/>
          </p15:clr>
        </p15:guide>
        <p15:guide id="2" orient="horz" pos="6040" userDrawn="1">
          <p15:clr>
            <a:srgbClr val="A4A3A4"/>
          </p15:clr>
        </p15:guide>
        <p15:guide id="3" pos="537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1732"/>
    <a:srgbClr val="1D1D1D"/>
    <a:srgbClr val="111111"/>
    <a:srgbClr val="58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9" autoAdjust="0"/>
    <p:restoredTop sz="94660"/>
  </p:normalViewPr>
  <p:slideViewPr>
    <p:cSldViewPr showGuides="1">
      <p:cViewPr varScale="1">
        <p:scale>
          <a:sx n="74" d="100"/>
          <a:sy n="74" d="100"/>
        </p:scale>
        <p:origin x="120" y="86"/>
      </p:cViewPr>
      <p:guideLst>
        <p:guide orient="horz" pos="2979"/>
        <p:guide orient="horz" pos="6040"/>
        <p:guide pos="537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6BA91E-8AC2-4EDD-898A-ECC9620E866F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C0D63-E52D-4DDE-8845-94A31003A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77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file:///E:\Delta%20Conference%202016%20-%20Day%2001%20-%20Session%2002\Delta%20Logo%20Reveal%20Large%20CONFERENCE.mov" TargetMode="External"/><Relationship Id="rId1" Type="http://schemas.microsoft.com/office/2007/relationships/media" Target="file:///E:\Delta%20Conference%202016%20-%20Day%2001%20-%20Session%2002\Delta%20Logo%20Reveal%20Large%20CONFERENCE.mov" TargetMode="Externa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17071975" cy="9601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9601" baseline="0">
                <a:solidFill>
                  <a:srgbClr val="58595B"/>
                </a:solidFill>
                <a:latin typeface="DINPro-Black" panose="02000503030000020004" pitchFamily="50" charset="0"/>
              </a:defRPr>
            </a:lvl1pPr>
          </a:lstStyle>
          <a:p>
            <a:pPr lvl="0"/>
            <a:r>
              <a:rPr lang="en-US" dirty="0" smtClean="0"/>
              <a:t>INTEGRATED ROOM CONTROLLER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66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elta Logo Reveal Large CONFERENCE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85975" y="4469932"/>
            <a:ext cx="6096851" cy="3429479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63574" y="1600200"/>
            <a:ext cx="15732126" cy="3810000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10001" baseline="0">
                <a:solidFill>
                  <a:srgbClr val="58595B"/>
                </a:solidFill>
                <a:latin typeface="DINPro-Black" panose="02000503030000020004" pitchFamily="50" charset="0"/>
              </a:defRPr>
            </a:lvl1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64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4315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8028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AL"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0110" y="8702935"/>
            <a:ext cx="1591865" cy="898267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idx="4294967295"/>
          </p:nvPr>
        </p:nvSpPr>
        <p:spPr>
          <a:xfrm>
            <a:off x="4412010" y="120650"/>
            <a:ext cx="8247955" cy="863526"/>
          </a:xfrm>
          <a:prstGeom prst="rect">
            <a:avLst/>
          </a:prstGeom>
          <a:solidFill>
            <a:srgbClr val="CD173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pPr marL="0" indent="0" algn="ctr">
              <a:buNone/>
            </a:pPr>
            <a:r>
              <a:rPr lang="en-GB" sz="4800" dirty="0" smtClean="0">
                <a:solidFill>
                  <a:schemeClr val="bg1"/>
                </a:solidFill>
                <a:latin typeface="DIN Condensed" panose="00000500000000000000" pitchFamily="2" charset="0"/>
              </a:rPr>
              <a:t>2017 Regional Seminar – Chester, UK</a:t>
            </a:r>
            <a:endParaRPr lang="en-GB" sz="4800" dirty="0">
              <a:solidFill>
                <a:schemeClr val="bg1"/>
              </a:solidFill>
              <a:latin typeface="DIN Condensed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36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creen and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-267322" y="7991536"/>
            <a:ext cx="6676508" cy="978858"/>
          </a:xfrm>
          <a:prstGeom prst="rect">
            <a:avLst/>
          </a:prstGeom>
          <a:solidFill>
            <a:srgbClr val="E31937">
              <a:alpha val="90000"/>
            </a:srgbClr>
          </a:solidFill>
          <a:effectLst>
            <a:outerShdw blurRad="12700" dist="38100" dir="8100000" algn="ctr" rotWithShape="0">
              <a:schemeClr val="tx1">
                <a:alpha val="25000"/>
              </a:schemeClr>
            </a:outerShdw>
          </a:effectLst>
        </p:spPr>
        <p:txBody>
          <a:bodyPr wrap="none" lIns="914400" tIns="182880" rIns="548640" bIns="54864" anchor="ctr" anchorCtr="0">
            <a:spAutoFit/>
          </a:bodyPr>
          <a:lstStyle>
            <a:lvl1pPr marL="0" indent="0" algn="l">
              <a:buNone/>
              <a:defRPr sz="4801" b="1" spc="100" baseline="0">
                <a:solidFill>
                  <a:schemeClr val="bg1"/>
                </a:solidFill>
                <a:latin typeface="DIN Condensed" panose="00000500000000000000" pitchFamily="2" charset="0"/>
              </a:defRPr>
            </a:lvl1pPr>
            <a:lvl2pPr marL="457230" indent="0">
              <a:buNone/>
              <a:defRPr sz="2000" b="1"/>
            </a:lvl2pPr>
            <a:lvl3pPr marL="914462" indent="0">
              <a:buNone/>
              <a:defRPr sz="1800" b="1"/>
            </a:lvl3pPr>
            <a:lvl4pPr marL="1371692" indent="0">
              <a:buNone/>
              <a:defRPr sz="1600" b="1"/>
            </a:lvl4pPr>
            <a:lvl5pPr marL="1828922" indent="0">
              <a:buNone/>
              <a:defRPr sz="1600" b="1"/>
            </a:lvl5pPr>
            <a:lvl6pPr marL="2286152" indent="0">
              <a:buNone/>
              <a:defRPr sz="1600" b="1"/>
            </a:lvl6pPr>
            <a:lvl7pPr marL="2743383" indent="0">
              <a:buNone/>
              <a:defRPr sz="1600" b="1"/>
            </a:lvl7pPr>
            <a:lvl8pPr marL="3200613" indent="0">
              <a:buNone/>
              <a:defRPr sz="1600" b="1"/>
            </a:lvl8pPr>
            <a:lvl9pPr marL="3657843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SLIDE TITLE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1988885" y="640712"/>
            <a:ext cx="5079917" cy="397032"/>
          </a:xfrm>
          <a:prstGeom prst="rect">
            <a:avLst/>
          </a:prstGeom>
          <a:solidFill>
            <a:srgbClr val="404041">
              <a:alpha val="90000"/>
            </a:srgbClr>
          </a:solidFill>
          <a:effectLst>
            <a:outerShdw blurRad="12700" dist="38100" dir="8100000" algn="ctr" rotWithShape="0">
              <a:schemeClr val="tx1">
                <a:alpha val="25000"/>
              </a:schemeClr>
            </a:outerShdw>
          </a:effectLst>
        </p:spPr>
        <p:txBody>
          <a:bodyPr wrap="none" lIns="274320" tIns="137160" rIns="640080" bIns="118872" anchor="ctr" anchorCtr="0">
            <a:spAutoFit/>
          </a:bodyPr>
          <a:lstStyle>
            <a:lvl1pPr marL="0" indent="0" algn="r">
              <a:buNone/>
              <a:defRPr sz="900" b="1" spc="400" baseline="0">
                <a:solidFill>
                  <a:schemeClr val="bg1"/>
                </a:solidFill>
                <a:latin typeface="DINPro" panose="020B0504020101020102" pitchFamily="34" charset="0"/>
              </a:defRPr>
            </a:lvl1pPr>
            <a:lvl2pPr marL="457230" indent="0">
              <a:buNone/>
              <a:defRPr sz="2000" b="1"/>
            </a:lvl2pPr>
            <a:lvl3pPr marL="914462" indent="0">
              <a:buNone/>
              <a:defRPr sz="1800" b="1"/>
            </a:lvl3pPr>
            <a:lvl4pPr marL="1371692" indent="0">
              <a:buNone/>
              <a:defRPr sz="1600" b="1"/>
            </a:lvl4pPr>
            <a:lvl5pPr marL="1828922" indent="0">
              <a:buNone/>
              <a:defRPr sz="1600" b="1"/>
            </a:lvl5pPr>
            <a:lvl6pPr marL="2286152" indent="0">
              <a:buNone/>
              <a:defRPr sz="1600" b="1"/>
            </a:lvl6pPr>
            <a:lvl7pPr marL="2743383" indent="0">
              <a:buNone/>
              <a:defRPr sz="1600" b="1"/>
            </a:lvl7pPr>
            <a:lvl8pPr marL="3200613" indent="0">
              <a:buNone/>
              <a:defRPr sz="1600" b="1"/>
            </a:lvl8pPr>
            <a:lvl9pPr marL="3657843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RUNNING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227235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creen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-267322" y="7991536"/>
            <a:ext cx="6676508" cy="978858"/>
          </a:xfrm>
          <a:prstGeom prst="rect">
            <a:avLst/>
          </a:prstGeom>
          <a:solidFill>
            <a:srgbClr val="E31937">
              <a:alpha val="90000"/>
            </a:srgbClr>
          </a:solidFill>
          <a:effectLst>
            <a:outerShdw blurRad="12700" dist="38100" dir="8100000" algn="ctr" rotWithShape="0">
              <a:schemeClr val="tx1">
                <a:alpha val="25000"/>
              </a:schemeClr>
            </a:outerShdw>
          </a:effectLst>
        </p:spPr>
        <p:txBody>
          <a:bodyPr wrap="none" lIns="914400" tIns="182880" rIns="548640" bIns="54864" anchor="ctr" anchorCtr="0">
            <a:spAutoFit/>
          </a:bodyPr>
          <a:lstStyle>
            <a:lvl1pPr marL="0" indent="0" algn="l">
              <a:buNone/>
              <a:defRPr sz="4801" b="1" spc="100" baseline="0">
                <a:solidFill>
                  <a:schemeClr val="bg1"/>
                </a:solidFill>
                <a:latin typeface="DIN Condensed" panose="00000500000000000000" pitchFamily="2" charset="0"/>
              </a:defRPr>
            </a:lvl1pPr>
            <a:lvl2pPr marL="457230" indent="0">
              <a:buNone/>
              <a:defRPr sz="2000" b="1"/>
            </a:lvl2pPr>
            <a:lvl3pPr marL="914462" indent="0">
              <a:buNone/>
              <a:defRPr sz="1800" b="1"/>
            </a:lvl3pPr>
            <a:lvl4pPr marL="1371692" indent="0">
              <a:buNone/>
              <a:defRPr sz="1600" b="1"/>
            </a:lvl4pPr>
            <a:lvl5pPr marL="1828922" indent="0">
              <a:buNone/>
              <a:defRPr sz="1600" b="1"/>
            </a:lvl5pPr>
            <a:lvl6pPr marL="2286152" indent="0">
              <a:buNone/>
              <a:defRPr sz="1600" b="1"/>
            </a:lvl6pPr>
            <a:lvl7pPr marL="2743383" indent="0">
              <a:buNone/>
              <a:defRPr sz="1600" b="1"/>
            </a:lvl7pPr>
            <a:lvl8pPr marL="3200613" indent="0">
              <a:buNone/>
              <a:defRPr sz="1600" b="1"/>
            </a:lvl8pPr>
            <a:lvl9pPr marL="3657843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SLIDE TITLE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1988885" y="640712"/>
            <a:ext cx="5079917" cy="397032"/>
          </a:xfrm>
          <a:prstGeom prst="rect">
            <a:avLst/>
          </a:prstGeom>
          <a:solidFill>
            <a:srgbClr val="404041">
              <a:alpha val="90000"/>
            </a:srgbClr>
          </a:solidFill>
          <a:effectLst>
            <a:outerShdw blurRad="12700" dist="38100" dir="8100000" algn="ctr" rotWithShape="0">
              <a:schemeClr val="tx1">
                <a:alpha val="25000"/>
              </a:schemeClr>
            </a:outerShdw>
          </a:effectLst>
        </p:spPr>
        <p:txBody>
          <a:bodyPr wrap="none" lIns="274320" tIns="137160" rIns="640080" bIns="118872" anchor="ctr" anchorCtr="0">
            <a:spAutoFit/>
          </a:bodyPr>
          <a:lstStyle>
            <a:lvl1pPr marL="0" indent="0" algn="r">
              <a:buNone/>
              <a:defRPr sz="900" b="1" spc="400" baseline="0">
                <a:solidFill>
                  <a:schemeClr val="bg1"/>
                </a:solidFill>
                <a:latin typeface="DINPro" panose="020B0504020101020102" pitchFamily="34" charset="0"/>
              </a:defRPr>
            </a:lvl1pPr>
            <a:lvl2pPr marL="457230" indent="0">
              <a:buNone/>
              <a:defRPr sz="2000" b="1"/>
            </a:lvl2pPr>
            <a:lvl3pPr marL="914462" indent="0">
              <a:buNone/>
              <a:defRPr sz="1800" b="1"/>
            </a:lvl3pPr>
            <a:lvl4pPr marL="1371692" indent="0">
              <a:buNone/>
              <a:defRPr sz="1600" b="1"/>
            </a:lvl4pPr>
            <a:lvl5pPr marL="1828922" indent="0">
              <a:buNone/>
              <a:defRPr sz="1600" b="1"/>
            </a:lvl5pPr>
            <a:lvl6pPr marL="2286152" indent="0">
              <a:buNone/>
              <a:defRPr sz="1600" b="1"/>
            </a:lvl6pPr>
            <a:lvl7pPr marL="2743383" indent="0">
              <a:buNone/>
              <a:defRPr sz="1600" b="1"/>
            </a:lvl7pPr>
            <a:lvl8pPr marL="3200613" indent="0">
              <a:buNone/>
              <a:defRPr sz="1600" b="1"/>
            </a:lvl8pPr>
            <a:lvl9pPr marL="3657843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RUNNING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952683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-267322" y="7991536"/>
            <a:ext cx="6676508" cy="978858"/>
          </a:xfrm>
          <a:prstGeom prst="rect">
            <a:avLst/>
          </a:prstGeom>
          <a:solidFill>
            <a:srgbClr val="E31937">
              <a:alpha val="90000"/>
            </a:srgbClr>
          </a:solidFill>
          <a:effectLst>
            <a:outerShdw blurRad="12700" dist="38100" dir="8100000" algn="ctr" rotWithShape="0">
              <a:schemeClr val="tx1">
                <a:alpha val="25000"/>
              </a:schemeClr>
            </a:outerShdw>
          </a:effectLst>
        </p:spPr>
        <p:txBody>
          <a:bodyPr wrap="none" lIns="914400" tIns="182880" rIns="548640" bIns="54864" anchor="ctr" anchorCtr="0">
            <a:spAutoFit/>
          </a:bodyPr>
          <a:lstStyle>
            <a:lvl1pPr marL="0" indent="0" algn="l">
              <a:buNone/>
              <a:defRPr sz="4801" b="1" spc="100" baseline="0">
                <a:solidFill>
                  <a:schemeClr val="bg1"/>
                </a:solidFill>
                <a:latin typeface="DIN Condensed" panose="00000500000000000000" pitchFamily="2" charset="0"/>
              </a:defRPr>
            </a:lvl1pPr>
            <a:lvl2pPr marL="457230" indent="0">
              <a:buNone/>
              <a:defRPr sz="2000" b="1"/>
            </a:lvl2pPr>
            <a:lvl3pPr marL="914462" indent="0">
              <a:buNone/>
              <a:defRPr sz="1800" b="1"/>
            </a:lvl3pPr>
            <a:lvl4pPr marL="1371692" indent="0">
              <a:buNone/>
              <a:defRPr sz="1600" b="1"/>
            </a:lvl4pPr>
            <a:lvl5pPr marL="1828922" indent="0">
              <a:buNone/>
              <a:defRPr sz="1600" b="1"/>
            </a:lvl5pPr>
            <a:lvl6pPr marL="2286152" indent="0">
              <a:buNone/>
              <a:defRPr sz="1600" b="1"/>
            </a:lvl6pPr>
            <a:lvl7pPr marL="2743383" indent="0">
              <a:buNone/>
              <a:defRPr sz="1600" b="1"/>
            </a:lvl7pPr>
            <a:lvl8pPr marL="3200613" indent="0">
              <a:buNone/>
              <a:defRPr sz="1600" b="1"/>
            </a:lvl8pPr>
            <a:lvl9pPr marL="3657843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SLIDE TITLE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1988885" y="640712"/>
            <a:ext cx="5079917" cy="397032"/>
          </a:xfrm>
          <a:prstGeom prst="rect">
            <a:avLst/>
          </a:prstGeom>
          <a:solidFill>
            <a:srgbClr val="404041">
              <a:alpha val="90000"/>
            </a:srgbClr>
          </a:solidFill>
          <a:effectLst>
            <a:outerShdw blurRad="12700" dist="38100" dir="8100000" algn="ctr" rotWithShape="0">
              <a:schemeClr val="tx1">
                <a:alpha val="25000"/>
              </a:schemeClr>
            </a:outerShdw>
          </a:effectLst>
        </p:spPr>
        <p:txBody>
          <a:bodyPr wrap="none" lIns="274320" tIns="137160" rIns="640080" bIns="118872" anchor="ctr" anchorCtr="0">
            <a:spAutoFit/>
          </a:bodyPr>
          <a:lstStyle>
            <a:lvl1pPr marL="0" indent="0" algn="r">
              <a:buNone/>
              <a:defRPr sz="900" b="1" spc="400" baseline="0">
                <a:solidFill>
                  <a:schemeClr val="bg1"/>
                </a:solidFill>
                <a:latin typeface="DINPro" panose="020B0504020101020102" pitchFamily="34" charset="0"/>
              </a:defRPr>
            </a:lvl1pPr>
            <a:lvl2pPr marL="457230" indent="0">
              <a:buNone/>
              <a:defRPr sz="2000" b="1"/>
            </a:lvl2pPr>
            <a:lvl3pPr marL="914462" indent="0">
              <a:buNone/>
              <a:defRPr sz="1800" b="1"/>
            </a:lvl3pPr>
            <a:lvl4pPr marL="1371692" indent="0">
              <a:buNone/>
              <a:defRPr sz="1600" b="1"/>
            </a:lvl4pPr>
            <a:lvl5pPr marL="1828922" indent="0">
              <a:buNone/>
              <a:defRPr sz="1600" b="1"/>
            </a:lvl5pPr>
            <a:lvl6pPr marL="2286152" indent="0">
              <a:buNone/>
              <a:defRPr sz="1600" b="1"/>
            </a:lvl6pPr>
            <a:lvl7pPr marL="2743383" indent="0">
              <a:buNone/>
              <a:defRPr sz="1600" b="1"/>
            </a:lvl7pPr>
            <a:lvl8pPr marL="3200613" indent="0">
              <a:buNone/>
              <a:defRPr sz="1600" b="1"/>
            </a:lvl8pPr>
            <a:lvl9pPr marL="3657843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RUNNING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77967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Screen And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-267322" y="7991536"/>
            <a:ext cx="6676508" cy="978858"/>
          </a:xfrm>
          <a:prstGeom prst="rect">
            <a:avLst/>
          </a:prstGeom>
          <a:solidFill>
            <a:srgbClr val="E31937">
              <a:alpha val="90000"/>
            </a:srgbClr>
          </a:solidFill>
          <a:effectLst>
            <a:outerShdw blurRad="12700" dist="38100" dir="8100000" algn="ctr" rotWithShape="0">
              <a:schemeClr val="tx1">
                <a:alpha val="25000"/>
              </a:schemeClr>
            </a:outerShdw>
          </a:effectLst>
        </p:spPr>
        <p:txBody>
          <a:bodyPr wrap="none" lIns="914400" tIns="182880" rIns="548640" bIns="54864" anchor="ctr" anchorCtr="0">
            <a:spAutoFit/>
          </a:bodyPr>
          <a:lstStyle>
            <a:lvl1pPr marL="0" indent="0" algn="l">
              <a:buNone/>
              <a:defRPr sz="4801" b="1" spc="100" baseline="0">
                <a:solidFill>
                  <a:schemeClr val="bg1"/>
                </a:solidFill>
                <a:latin typeface="DIN Condensed" panose="00000500000000000000" pitchFamily="2" charset="0"/>
              </a:defRPr>
            </a:lvl1pPr>
            <a:lvl2pPr marL="457230" indent="0">
              <a:buNone/>
              <a:defRPr sz="2000" b="1"/>
            </a:lvl2pPr>
            <a:lvl3pPr marL="914462" indent="0">
              <a:buNone/>
              <a:defRPr sz="1800" b="1"/>
            </a:lvl3pPr>
            <a:lvl4pPr marL="1371692" indent="0">
              <a:buNone/>
              <a:defRPr sz="1600" b="1"/>
            </a:lvl4pPr>
            <a:lvl5pPr marL="1828922" indent="0">
              <a:buNone/>
              <a:defRPr sz="1600" b="1"/>
            </a:lvl5pPr>
            <a:lvl6pPr marL="2286152" indent="0">
              <a:buNone/>
              <a:defRPr sz="1600" b="1"/>
            </a:lvl6pPr>
            <a:lvl7pPr marL="2743383" indent="0">
              <a:buNone/>
              <a:defRPr sz="1600" b="1"/>
            </a:lvl7pPr>
            <a:lvl8pPr marL="3200613" indent="0">
              <a:buNone/>
              <a:defRPr sz="1600" b="1"/>
            </a:lvl8pPr>
            <a:lvl9pPr marL="3657843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SLIDE TITLE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1988885" y="640712"/>
            <a:ext cx="5079917" cy="397032"/>
          </a:xfrm>
          <a:prstGeom prst="rect">
            <a:avLst/>
          </a:prstGeom>
          <a:solidFill>
            <a:srgbClr val="404041">
              <a:alpha val="90000"/>
            </a:srgbClr>
          </a:solidFill>
          <a:effectLst>
            <a:outerShdw blurRad="12700" dist="38100" dir="8100000" algn="ctr" rotWithShape="0">
              <a:schemeClr val="tx1">
                <a:alpha val="25000"/>
              </a:schemeClr>
            </a:outerShdw>
          </a:effectLst>
        </p:spPr>
        <p:txBody>
          <a:bodyPr wrap="none" lIns="274320" tIns="137160" rIns="640080" bIns="118872" anchor="ctr" anchorCtr="0">
            <a:spAutoFit/>
          </a:bodyPr>
          <a:lstStyle>
            <a:lvl1pPr marL="0" indent="0" algn="r">
              <a:buNone/>
              <a:defRPr sz="900" b="1" spc="400" baseline="0">
                <a:solidFill>
                  <a:schemeClr val="bg1"/>
                </a:solidFill>
                <a:latin typeface="DINPro" panose="020B0504020101020102" pitchFamily="34" charset="0"/>
              </a:defRPr>
            </a:lvl1pPr>
            <a:lvl2pPr marL="457230" indent="0">
              <a:buNone/>
              <a:defRPr sz="2000" b="1"/>
            </a:lvl2pPr>
            <a:lvl3pPr marL="914462" indent="0">
              <a:buNone/>
              <a:defRPr sz="1800" b="1"/>
            </a:lvl3pPr>
            <a:lvl4pPr marL="1371692" indent="0">
              <a:buNone/>
              <a:defRPr sz="1600" b="1"/>
            </a:lvl4pPr>
            <a:lvl5pPr marL="1828922" indent="0">
              <a:buNone/>
              <a:defRPr sz="1600" b="1"/>
            </a:lvl5pPr>
            <a:lvl6pPr marL="2286152" indent="0">
              <a:buNone/>
              <a:defRPr sz="1600" b="1"/>
            </a:lvl6pPr>
            <a:lvl7pPr marL="2743383" indent="0">
              <a:buNone/>
              <a:defRPr sz="1600" b="1"/>
            </a:lvl7pPr>
            <a:lvl8pPr marL="3200613" indent="0">
              <a:buNone/>
              <a:defRPr sz="1600" b="1"/>
            </a:lvl8pPr>
            <a:lvl9pPr marL="3657843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RUNNING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908898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3276376"/>
            <a:ext cx="17071975" cy="3047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INTEGRATED ROOM CONTROLLER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067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9" r:id="rId5"/>
    <p:sldLayoutId id="2147483652" r:id="rId6"/>
    <p:sldLayoutId id="2147483653" r:id="rId7"/>
    <p:sldLayoutId id="2147483654" r:id="rId8"/>
    <p:sldLayoutId id="2147483655" r:id="rId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  <p:txStyles>
    <p:titleStyle>
      <a:lvl1pPr algn="ctr" defTabSz="1524223" rtl="0" eaLnBrk="1" latinLnBrk="0" hangingPunct="1">
        <a:spcBef>
          <a:spcPct val="0"/>
        </a:spcBef>
        <a:buNone/>
        <a:defRPr sz="7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71584" indent="-571584" algn="l" defTabSz="1524223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1pPr>
      <a:lvl2pPr marL="1238432" indent="-476319" algn="l" defTabSz="1524223" rtl="0" eaLnBrk="1" latinLnBrk="0" hangingPunct="1">
        <a:spcBef>
          <a:spcPct val="20000"/>
        </a:spcBef>
        <a:buFont typeface="Arial" panose="020B0604020202020204" pitchFamily="34" charset="0"/>
        <a:buChar char="–"/>
        <a:defRPr sz="4701" kern="1200">
          <a:solidFill>
            <a:schemeClr val="tx1"/>
          </a:solidFill>
          <a:latin typeface="+mn-lt"/>
          <a:ea typeface="+mn-ea"/>
          <a:cs typeface="+mn-cs"/>
        </a:defRPr>
      </a:lvl2pPr>
      <a:lvl3pPr marL="1905278" indent="-381055" algn="l" defTabSz="1524223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1" kern="1200">
          <a:solidFill>
            <a:schemeClr val="tx1"/>
          </a:solidFill>
          <a:latin typeface="+mn-lt"/>
          <a:ea typeface="+mn-ea"/>
          <a:cs typeface="+mn-cs"/>
        </a:defRPr>
      </a:lvl3pPr>
      <a:lvl4pPr marL="2667391" indent="-381055" algn="l" defTabSz="1524223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1" kern="1200">
          <a:solidFill>
            <a:schemeClr val="tx1"/>
          </a:solidFill>
          <a:latin typeface="+mn-lt"/>
          <a:ea typeface="+mn-ea"/>
          <a:cs typeface="+mn-cs"/>
        </a:defRPr>
      </a:lvl4pPr>
      <a:lvl5pPr marL="3429503" indent="-381055" algn="l" defTabSz="1524223" rtl="0" eaLnBrk="1" latinLnBrk="0" hangingPunct="1">
        <a:spcBef>
          <a:spcPct val="20000"/>
        </a:spcBef>
        <a:buFont typeface="Arial" panose="020B0604020202020204" pitchFamily="34" charset="0"/>
        <a:buChar char="»"/>
        <a:defRPr sz="3301" kern="1200">
          <a:solidFill>
            <a:schemeClr val="tx1"/>
          </a:solidFill>
          <a:latin typeface="+mn-lt"/>
          <a:ea typeface="+mn-ea"/>
          <a:cs typeface="+mn-cs"/>
        </a:defRPr>
      </a:lvl5pPr>
      <a:lvl6pPr marL="4191614" indent="-381055" algn="l" defTabSz="1524223" rtl="0" eaLnBrk="1" latinLnBrk="0" hangingPunct="1">
        <a:spcBef>
          <a:spcPct val="20000"/>
        </a:spcBef>
        <a:buFont typeface="Arial" panose="020B0604020202020204" pitchFamily="34" charset="0"/>
        <a:buChar char="•"/>
        <a:defRPr sz="3301" kern="1200">
          <a:solidFill>
            <a:schemeClr val="tx1"/>
          </a:solidFill>
          <a:latin typeface="+mn-lt"/>
          <a:ea typeface="+mn-ea"/>
          <a:cs typeface="+mn-cs"/>
        </a:defRPr>
      </a:lvl6pPr>
      <a:lvl7pPr marL="4953727" indent="-381055" algn="l" defTabSz="1524223" rtl="0" eaLnBrk="1" latinLnBrk="0" hangingPunct="1">
        <a:spcBef>
          <a:spcPct val="20000"/>
        </a:spcBef>
        <a:buFont typeface="Arial" panose="020B0604020202020204" pitchFamily="34" charset="0"/>
        <a:buChar char="•"/>
        <a:defRPr sz="3301" kern="1200">
          <a:solidFill>
            <a:schemeClr val="tx1"/>
          </a:solidFill>
          <a:latin typeface="+mn-lt"/>
          <a:ea typeface="+mn-ea"/>
          <a:cs typeface="+mn-cs"/>
        </a:defRPr>
      </a:lvl7pPr>
      <a:lvl8pPr marL="5715838" indent="-381055" algn="l" defTabSz="1524223" rtl="0" eaLnBrk="1" latinLnBrk="0" hangingPunct="1">
        <a:spcBef>
          <a:spcPct val="20000"/>
        </a:spcBef>
        <a:buFont typeface="Arial" panose="020B0604020202020204" pitchFamily="34" charset="0"/>
        <a:buChar char="•"/>
        <a:defRPr sz="3301" kern="1200">
          <a:solidFill>
            <a:schemeClr val="tx1"/>
          </a:solidFill>
          <a:latin typeface="+mn-lt"/>
          <a:ea typeface="+mn-ea"/>
          <a:cs typeface="+mn-cs"/>
        </a:defRPr>
      </a:lvl8pPr>
      <a:lvl9pPr marL="6477950" indent="-381055" algn="l" defTabSz="1524223" rtl="0" eaLnBrk="1" latinLnBrk="0" hangingPunct="1">
        <a:spcBef>
          <a:spcPct val="20000"/>
        </a:spcBef>
        <a:buFont typeface="Arial" panose="020B0604020202020204" pitchFamily="34" charset="0"/>
        <a:buChar char="•"/>
        <a:defRPr sz="33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24223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1pPr>
      <a:lvl2pPr marL="762112" algn="l" defTabSz="1524223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2pPr>
      <a:lvl3pPr marL="1524223" algn="l" defTabSz="1524223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3pPr>
      <a:lvl4pPr marL="2286336" algn="l" defTabSz="1524223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4pPr>
      <a:lvl5pPr marL="3048447" algn="l" defTabSz="1524223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5pPr>
      <a:lvl6pPr marL="3810559" algn="l" defTabSz="1524223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6pPr>
      <a:lvl7pPr marL="4572670" algn="l" defTabSz="1524223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7pPr>
      <a:lvl8pPr marL="5334783" algn="l" defTabSz="1524223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8pPr>
      <a:lvl9pPr marL="6096894" algn="l" defTabSz="1524223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 txBox="1">
            <a:spLocks/>
          </p:cNvSpPr>
          <p:nvPr/>
        </p:nvSpPr>
        <p:spPr>
          <a:xfrm>
            <a:off x="3449665" y="120650"/>
            <a:ext cx="10172649" cy="863526"/>
          </a:xfrm>
          <a:prstGeom prst="rect">
            <a:avLst/>
          </a:prstGeom>
          <a:solidFill>
            <a:srgbClr val="CD1732"/>
          </a:solidFill>
        </p:spPr>
        <p:txBody>
          <a:bodyPr/>
          <a:lstStyle>
            <a:lvl1pPr marL="571584" indent="-571584" algn="l" defTabSz="15242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38432" indent="-476319" algn="l" defTabSz="15242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05278" indent="-381055" algn="l" defTabSz="15242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67391" indent="-381055" algn="l" defTabSz="15242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9503" indent="-381055" algn="l" defTabSz="15242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91614" indent="-381055" algn="l" defTabSz="15242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53727" indent="-381055" algn="l" defTabSz="15242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5838" indent="-381055" algn="l" defTabSz="15242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77950" indent="-381055" algn="l" defTabSz="15242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4800" dirty="0" smtClean="0">
                <a:solidFill>
                  <a:schemeClr val="bg1"/>
                </a:solidFill>
                <a:latin typeface="DIN Condensed" panose="00000500000000000000" pitchFamily="2" charset="0"/>
              </a:rPr>
              <a:t>2019 European Seminar – Amsterdam, Netherlands</a:t>
            </a:r>
            <a:endParaRPr lang="en-GB" sz="4800" dirty="0">
              <a:solidFill>
                <a:schemeClr val="bg1"/>
              </a:solidFill>
              <a:latin typeface="DIN Condensed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2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Trade Shows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958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4" b="14951"/>
          <a:stretch/>
        </p:blipFill>
        <p:spPr>
          <a:xfrm>
            <a:off x="147055" y="192088"/>
            <a:ext cx="5616624" cy="24879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5707" y="1848212"/>
            <a:ext cx="10928285" cy="76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54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7" y="3230926"/>
            <a:ext cx="7740860" cy="31393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1911" y="876164"/>
            <a:ext cx="9105269" cy="784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044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7795" y="1999160"/>
            <a:ext cx="10030114" cy="74379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67" y="228092"/>
            <a:ext cx="9652112" cy="215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153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7875" y="2784376"/>
            <a:ext cx="9370576" cy="67066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067" y="228093"/>
            <a:ext cx="8871574" cy="313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578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5907" y="1794267"/>
            <a:ext cx="8812800" cy="7624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11" y="192089"/>
            <a:ext cx="3204356" cy="32043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3439" y="4080520"/>
            <a:ext cx="29527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002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645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4127</TotalTime>
  <Words>9</Words>
  <Application>Microsoft Office PowerPoint</Application>
  <PresentationFormat>Custom</PresentationFormat>
  <Paragraphs>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DIN Condensed</vt:lpstr>
      <vt:lpstr>DINPro</vt:lpstr>
      <vt:lpstr>DINPro-Black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Delta Controls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Shane Murphy</dc:creator>
  <cp:lastModifiedBy>John Brough</cp:lastModifiedBy>
  <cp:revision>148</cp:revision>
  <dcterms:created xsi:type="dcterms:W3CDTF">2016-10-05T16:23:13Z</dcterms:created>
  <dcterms:modified xsi:type="dcterms:W3CDTF">2019-12-06T09:50:24Z</dcterms:modified>
</cp:coreProperties>
</file>